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fi-FI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ViBE</a:t>
            </a:r>
            <a:r>
              <a:rPr lang="en-US" dirty="0" smtClean="0"/>
              <a:t>: </a:t>
            </a:r>
            <a:r>
              <a:rPr lang="en-US" b="1" dirty="0"/>
              <a:t>Vi</a:t>
            </a:r>
            <a:r>
              <a:rPr lang="en-US" dirty="0"/>
              <a:t>sual </a:t>
            </a:r>
            <a:r>
              <a:rPr lang="en-US" b="1" dirty="0"/>
              <a:t>B</a:t>
            </a:r>
            <a:r>
              <a:rPr lang="en-US" dirty="0"/>
              <a:t>us Data </a:t>
            </a:r>
            <a:r>
              <a:rPr lang="en-US" b="1" dirty="0"/>
              <a:t>E</a:t>
            </a:r>
            <a:r>
              <a:rPr lang="en-US" dirty="0"/>
              <a:t>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Team: data &amp; pizza =&gt; insight</a:t>
            </a:r>
          </a:p>
          <a:p>
            <a:r>
              <a:rPr lang="en-US" sz="2800" dirty="0" smtClean="0"/>
              <a:t>Members: Arno </a:t>
            </a:r>
            <a:r>
              <a:rPr lang="en-US" sz="2800" dirty="0" err="1" smtClean="0"/>
              <a:t>Solin</a:t>
            </a:r>
            <a:r>
              <a:rPr lang="en-US" sz="2800" dirty="0" smtClean="0"/>
              <a:t>, Eric </a:t>
            </a:r>
            <a:r>
              <a:rPr lang="en-US" sz="2800" dirty="0" err="1" smtClean="0"/>
              <a:t>Malmi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err="1" smtClean="0"/>
              <a:t>Jaakko</a:t>
            </a:r>
            <a:r>
              <a:rPr lang="en-US" sz="2800" dirty="0" smtClean="0"/>
              <a:t> </a:t>
            </a:r>
            <a:r>
              <a:rPr lang="en-US" sz="2800" dirty="0" err="1" smtClean="0"/>
              <a:t>Luttinen</a:t>
            </a:r>
            <a:endParaRPr lang="en-US" sz="2800" dirty="0"/>
          </a:p>
        </p:txBody>
      </p:sp>
      <p:pic>
        <p:nvPicPr>
          <p:cNvPr id="4" name="Picture 3" descr="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78" y="230444"/>
            <a:ext cx="6192679" cy="3427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24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ViBE</a:t>
            </a:r>
            <a:r>
              <a:rPr lang="en-US" dirty="0" smtClean="0"/>
              <a:t> and who uses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</a:p>
          <a:p>
            <a:pPr lvl="1"/>
            <a:r>
              <a:rPr lang="en-US" dirty="0" smtClean="0"/>
              <a:t>(Mainly) HSL - Functionality </a:t>
            </a:r>
            <a:r>
              <a:rPr lang="en-US" dirty="0"/>
              <a:t>of the bus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(Also) Passenger - Current congestion</a:t>
            </a:r>
          </a:p>
          <a:p>
            <a:r>
              <a:rPr lang="en-US" dirty="0"/>
              <a:t>Data: HSL </a:t>
            </a:r>
            <a:r>
              <a:rPr lang="en-US" dirty="0" err="1"/>
              <a:t>ajoaika_gps</a:t>
            </a:r>
            <a:r>
              <a:rPr lang="en-US" dirty="0"/>
              <a:t> (&gt;1 year, all busses, 40 GB)</a:t>
            </a:r>
          </a:p>
          <a:p>
            <a:r>
              <a:rPr lang="en-US" dirty="0"/>
              <a:t>Technologies: SQLite, Python, Google Maps,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asolin</a:t>
            </a:r>
            <a:r>
              <a:rPr lang="en-US" dirty="0"/>
              <a:t>/</a:t>
            </a:r>
            <a:r>
              <a:rPr lang="en-US" dirty="0" err="1"/>
              <a:t>aalto</a:t>
            </a:r>
            <a:r>
              <a:rPr lang="en-US" dirty="0"/>
              <a:t>-data-science-</a:t>
            </a:r>
            <a:r>
              <a:rPr lang="en-US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Stop times</a:t>
            </a:r>
          </a:p>
          <a:p>
            <a:r>
              <a:rPr lang="en-US" dirty="0" smtClean="0"/>
              <a:t>Case 2: Delays</a:t>
            </a:r>
          </a:p>
          <a:p>
            <a:r>
              <a:rPr lang="en-US" dirty="0" smtClean="0"/>
              <a:t>Case 3: PCA and Non-negative Matrix Factorization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9654" y="2875597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“What’s the probability that I’ve missed the bus already?”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_missing_prob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3" y="235165"/>
            <a:ext cx="8560007" cy="64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25</TotalTime>
  <Words>70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Inkwell</vt:lpstr>
      <vt:lpstr>ViBE: Visual Bus Data Exploration Tool</vt:lpstr>
      <vt:lpstr>What’s ViBE and who uses it?</vt:lpstr>
      <vt:lpstr>Case Analyses</vt:lpstr>
      <vt:lpstr>“What’s the probability that I’ve missed the bus already?”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ViBE: Visual Bus Data Exploration Tool</dc:title>
  <dc:creator>Eric</dc:creator>
  <cp:lastModifiedBy>Eric</cp:lastModifiedBy>
  <cp:revision>5</cp:revision>
  <dcterms:created xsi:type="dcterms:W3CDTF">2015-04-26T12:03:06Z</dcterms:created>
  <dcterms:modified xsi:type="dcterms:W3CDTF">2015-04-26T12:28:55Z</dcterms:modified>
</cp:coreProperties>
</file>