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72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32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39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58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78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67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62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16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92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ABDB-35BE-944D-85BE-C83C047623C2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B6EE-0B8D-C648-A580-F67B45DC9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97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3385667" y="1294544"/>
            <a:ext cx="461665" cy="3179852"/>
            <a:chOff x="2789767" y="1294544"/>
            <a:chExt cx="461665" cy="3179852"/>
          </a:xfrm>
        </p:grpSpPr>
        <p:sp>
          <p:nvSpPr>
            <p:cNvPr id="4" name="円/楕円 3"/>
            <p:cNvSpPr/>
            <p:nvPr/>
          </p:nvSpPr>
          <p:spPr>
            <a:xfrm>
              <a:off x="2856216" y="1294544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856215" y="1899007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56214" y="2503470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856214" y="4094252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789767" y="315839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　</a:t>
              </a:r>
              <a:r>
                <a:rPr kumimoji="1" lang="mr-IN" altLang="ja-JP" dirty="0" smtClean="0"/>
                <a:t>…</a:t>
              </a:r>
              <a:endParaRPr kumimoji="1" lang="ja-JP" altLang="en-US" dirty="0"/>
            </a:p>
          </p:txBody>
        </p:sp>
      </p:grpSp>
      <p:grpSp>
        <p:nvGrpSpPr>
          <p:cNvPr id="22" name="図形グループ 21"/>
          <p:cNvGrpSpPr/>
          <p:nvPr/>
        </p:nvGrpSpPr>
        <p:grpSpPr>
          <a:xfrm>
            <a:off x="5572350" y="1643007"/>
            <a:ext cx="461665" cy="2564214"/>
            <a:chOff x="4976450" y="1643007"/>
            <a:chExt cx="461665" cy="2564214"/>
          </a:xfrm>
        </p:grpSpPr>
        <p:sp>
          <p:nvSpPr>
            <p:cNvPr id="11" name="円/楕円 10"/>
            <p:cNvSpPr/>
            <p:nvPr/>
          </p:nvSpPr>
          <p:spPr>
            <a:xfrm>
              <a:off x="5042899" y="1643007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5042898" y="2247470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042897" y="2851933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5042897" y="3827077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976450" y="3157542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　</a:t>
              </a:r>
              <a:r>
                <a:rPr kumimoji="1" lang="mr-IN" altLang="ja-JP" dirty="0" smtClean="0"/>
                <a:t>…</a:t>
              </a:r>
              <a:endParaRPr kumimoji="1" lang="ja-JP" altLang="en-US" dirty="0"/>
            </a:p>
          </p:txBody>
        </p:sp>
      </p:grpSp>
      <p:grpSp>
        <p:nvGrpSpPr>
          <p:cNvPr id="16" name="図形グループ 15"/>
          <p:cNvGrpSpPr/>
          <p:nvPr/>
        </p:nvGrpSpPr>
        <p:grpSpPr>
          <a:xfrm>
            <a:off x="7759033" y="1256873"/>
            <a:ext cx="461665" cy="3179852"/>
            <a:chOff x="2789767" y="1294544"/>
            <a:chExt cx="461665" cy="3179852"/>
          </a:xfrm>
        </p:grpSpPr>
        <p:sp>
          <p:nvSpPr>
            <p:cNvPr id="17" name="円/楕円 16"/>
            <p:cNvSpPr/>
            <p:nvPr/>
          </p:nvSpPr>
          <p:spPr>
            <a:xfrm>
              <a:off x="2856216" y="1294544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856215" y="1899007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2856214" y="2503470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2856214" y="4094252"/>
              <a:ext cx="328773" cy="380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789767" y="315839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　</a:t>
              </a:r>
              <a:r>
                <a:rPr kumimoji="1" lang="mr-IN" altLang="ja-JP" dirty="0" smtClean="0"/>
                <a:t>…</a:t>
              </a:r>
              <a:endParaRPr kumimoji="1" lang="ja-JP" altLang="en-US" dirty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3282914" y="465193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D_in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25088" y="4651930"/>
            <a:ext cx="3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56280" y="46519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D_out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4" idx="6"/>
            <a:endCxn id="11" idx="2"/>
          </p:cNvCxnSpPr>
          <p:nvPr/>
        </p:nvCxnSpPr>
        <p:spPr>
          <a:xfrm>
            <a:off x="3780889" y="1484616"/>
            <a:ext cx="1857910" cy="34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6"/>
            <a:endCxn id="12" idx="2"/>
          </p:cNvCxnSpPr>
          <p:nvPr/>
        </p:nvCxnSpPr>
        <p:spPr>
          <a:xfrm>
            <a:off x="3780889" y="1484616"/>
            <a:ext cx="1857909" cy="95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6"/>
            <a:endCxn id="14" idx="2"/>
          </p:cNvCxnSpPr>
          <p:nvPr/>
        </p:nvCxnSpPr>
        <p:spPr>
          <a:xfrm>
            <a:off x="3780889" y="1484616"/>
            <a:ext cx="1857908" cy="253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5" idx="6"/>
            <a:endCxn id="11" idx="2"/>
          </p:cNvCxnSpPr>
          <p:nvPr/>
        </p:nvCxnSpPr>
        <p:spPr>
          <a:xfrm flipV="1">
            <a:off x="3780888" y="1833079"/>
            <a:ext cx="1857911" cy="2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6"/>
            <a:endCxn id="12" idx="2"/>
          </p:cNvCxnSpPr>
          <p:nvPr/>
        </p:nvCxnSpPr>
        <p:spPr>
          <a:xfrm>
            <a:off x="3780888" y="2089079"/>
            <a:ext cx="1857910" cy="34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5" idx="6"/>
            <a:endCxn id="13" idx="2"/>
          </p:cNvCxnSpPr>
          <p:nvPr/>
        </p:nvCxnSpPr>
        <p:spPr>
          <a:xfrm>
            <a:off x="3780888" y="2089079"/>
            <a:ext cx="1857909" cy="95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6"/>
            <a:endCxn id="14" idx="2"/>
          </p:cNvCxnSpPr>
          <p:nvPr/>
        </p:nvCxnSpPr>
        <p:spPr>
          <a:xfrm>
            <a:off x="3780888" y="2089079"/>
            <a:ext cx="1857909" cy="192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" idx="6"/>
            <a:endCxn id="13" idx="2"/>
          </p:cNvCxnSpPr>
          <p:nvPr/>
        </p:nvCxnSpPr>
        <p:spPr>
          <a:xfrm>
            <a:off x="3780889" y="1484616"/>
            <a:ext cx="1857908" cy="155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6" idx="6"/>
            <a:endCxn id="11" idx="2"/>
          </p:cNvCxnSpPr>
          <p:nvPr/>
        </p:nvCxnSpPr>
        <p:spPr>
          <a:xfrm flipV="1">
            <a:off x="3780887" y="1833079"/>
            <a:ext cx="1857912" cy="86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6" idx="6"/>
            <a:endCxn id="12" idx="2"/>
          </p:cNvCxnSpPr>
          <p:nvPr/>
        </p:nvCxnSpPr>
        <p:spPr>
          <a:xfrm flipV="1">
            <a:off x="3780887" y="2437542"/>
            <a:ext cx="1857911" cy="2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6" idx="6"/>
            <a:endCxn id="14" idx="2"/>
          </p:cNvCxnSpPr>
          <p:nvPr/>
        </p:nvCxnSpPr>
        <p:spPr>
          <a:xfrm>
            <a:off x="3780887" y="2693542"/>
            <a:ext cx="1857910" cy="13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6" idx="6"/>
            <a:endCxn id="13" idx="2"/>
          </p:cNvCxnSpPr>
          <p:nvPr/>
        </p:nvCxnSpPr>
        <p:spPr>
          <a:xfrm>
            <a:off x="3780887" y="2693542"/>
            <a:ext cx="1857910" cy="34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7" idx="6"/>
            <a:endCxn id="11" idx="2"/>
          </p:cNvCxnSpPr>
          <p:nvPr/>
        </p:nvCxnSpPr>
        <p:spPr>
          <a:xfrm flipV="1">
            <a:off x="3780887" y="1833079"/>
            <a:ext cx="1857912" cy="245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7" idx="6"/>
            <a:endCxn id="12" idx="2"/>
          </p:cNvCxnSpPr>
          <p:nvPr/>
        </p:nvCxnSpPr>
        <p:spPr>
          <a:xfrm flipV="1">
            <a:off x="3780887" y="2437542"/>
            <a:ext cx="1857911" cy="184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7" idx="6"/>
            <a:endCxn id="13" idx="2"/>
          </p:cNvCxnSpPr>
          <p:nvPr/>
        </p:nvCxnSpPr>
        <p:spPr>
          <a:xfrm flipV="1">
            <a:off x="3780887" y="3042005"/>
            <a:ext cx="1857910" cy="124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7" idx="6"/>
            <a:endCxn id="14" idx="2"/>
          </p:cNvCxnSpPr>
          <p:nvPr/>
        </p:nvCxnSpPr>
        <p:spPr>
          <a:xfrm flipV="1">
            <a:off x="3780887" y="4017149"/>
            <a:ext cx="1857910" cy="2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1" idx="6"/>
            <a:endCxn id="17" idx="2"/>
          </p:cNvCxnSpPr>
          <p:nvPr/>
        </p:nvCxnSpPr>
        <p:spPr>
          <a:xfrm flipV="1">
            <a:off x="5967572" y="1446945"/>
            <a:ext cx="1857910" cy="38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1" idx="6"/>
            <a:endCxn id="18" idx="2"/>
          </p:cNvCxnSpPr>
          <p:nvPr/>
        </p:nvCxnSpPr>
        <p:spPr>
          <a:xfrm>
            <a:off x="5967572" y="1833079"/>
            <a:ext cx="1857909" cy="2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11" idx="6"/>
            <a:endCxn id="19" idx="2"/>
          </p:cNvCxnSpPr>
          <p:nvPr/>
        </p:nvCxnSpPr>
        <p:spPr>
          <a:xfrm>
            <a:off x="5967572" y="1833079"/>
            <a:ext cx="1857908" cy="82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1" idx="6"/>
            <a:endCxn id="20" idx="2"/>
          </p:cNvCxnSpPr>
          <p:nvPr/>
        </p:nvCxnSpPr>
        <p:spPr>
          <a:xfrm>
            <a:off x="5967572" y="1833079"/>
            <a:ext cx="1857908" cy="24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12" idx="6"/>
            <a:endCxn id="17" idx="2"/>
          </p:cNvCxnSpPr>
          <p:nvPr/>
        </p:nvCxnSpPr>
        <p:spPr>
          <a:xfrm flipV="1">
            <a:off x="5967571" y="1446945"/>
            <a:ext cx="1857911" cy="99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12" idx="6"/>
            <a:endCxn id="18" idx="2"/>
          </p:cNvCxnSpPr>
          <p:nvPr/>
        </p:nvCxnSpPr>
        <p:spPr>
          <a:xfrm flipV="1">
            <a:off x="5967571" y="2051408"/>
            <a:ext cx="1857910" cy="38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12" idx="6"/>
            <a:endCxn id="19" idx="2"/>
          </p:cNvCxnSpPr>
          <p:nvPr/>
        </p:nvCxnSpPr>
        <p:spPr>
          <a:xfrm>
            <a:off x="5967571" y="2437542"/>
            <a:ext cx="1857909" cy="2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12" idx="6"/>
            <a:endCxn id="20" idx="2"/>
          </p:cNvCxnSpPr>
          <p:nvPr/>
        </p:nvCxnSpPr>
        <p:spPr>
          <a:xfrm>
            <a:off x="5967571" y="2437542"/>
            <a:ext cx="1857909" cy="180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13" idx="6"/>
            <a:endCxn id="17" idx="2"/>
          </p:cNvCxnSpPr>
          <p:nvPr/>
        </p:nvCxnSpPr>
        <p:spPr>
          <a:xfrm flipV="1">
            <a:off x="5967570" y="1446945"/>
            <a:ext cx="1857912" cy="159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13" idx="6"/>
            <a:endCxn id="18" idx="2"/>
          </p:cNvCxnSpPr>
          <p:nvPr/>
        </p:nvCxnSpPr>
        <p:spPr>
          <a:xfrm flipV="1">
            <a:off x="5967570" y="2051408"/>
            <a:ext cx="1857911" cy="99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3" idx="6"/>
            <a:endCxn id="19" idx="2"/>
          </p:cNvCxnSpPr>
          <p:nvPr/>
        </p:nvCxnSpPr>
        <p:spPr>
          <a:xfrm flipV="1">
            <a:off x="5967570" y="2655871"/>
            <a:ext cx="1857910" cy="38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13" idx="6"/>
            <a:endCxn id="20" idx="2"/>
          </p:cNvCxnSpPr>
          <p:nvPr/>
        </p:nvCxnSpPr>
        <p:spPr>
          <a:xfrm>
            <a:off x="5967570" y="3042005"/>
            <a:ext cx="1857910" cy="120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14" idx="6"/>
            <a:endCxn id="17" idx="2"/>
          </p:cNvCxnSpPr>
          <p:nvPr/>
        </p:nvCxnSpPr>
        <p:spPr>
          <a:xfrm flipV="1">
            <a:off x="5967570" y="1446945"/>
            <a:ext cx="1857912" cy="257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14" idx="6"/>
            <a:endCxn id="18" idx="2"/>
          </p:cNvCxnSpPr>
          <p:nvPr/>
        </p:nvCxnSpPr>
        <p:spPr>
          <a:xfrm flipV="1">
            <a:off x="5967570" y="2051408"/>
            <a:ext cx="1857911" cy="196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14" idx="6"/>
            <a:endCxn id="19" idx="2"/>
          </p:cNvCxnSpPr>
          <p:nvPr/>
        </p:nvCxnSpPr>
        <p:spPr>
          <a:xfrm flipV="1">
            <a:off x="5967570" y="2655871"/>
            <a:ext cx="1857910" cy="136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14" idx="6"/>
            <a:endCxn id="20" idx="2"/>
          </p:cNvCxnSpPr>
          <p:nvPr/>
        </p:nvCxnSpPr>
        <p:spPr>
          <a:xfrm>
            <a:off x="5967570" y="4017149"/>
            <a:ext cx="1857910" cy="22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4463620" y="465193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w1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6572556" y="465193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grpSp>
        <p:nvGrpSpPr>
          <p:cNvPr id="93" name="図形グループ 92"/>
          <p:cNvGrpSpPr/>
          <p:nvPr/>
        </p:nvGrpSpPr>
        <p:grpSpPr>
          <a:xfrm>
            <a:off x="9781326" y="1293688"/>
            <a:ext cx="461665" cy="3179852"/>
            <a:chOff x="2789767" y="1294544"/>
            <a:chExt cx="461665" cy="3179852"/>
          </a:xfrm>
        </p:grpSpPr>
        <p:sp>
          <p:nvSpPr>
            <p:cNvPr id="94" name="円/楕円 93"/>
            <p:cNvSpPr/>
            <p:nvPr/>
          </p:nvSpPr>
          <p:spPr>
            <a:xfrm>
              <a:off x="2856216" y="1294544"/>
              <a:ext cx="328773" cy="38014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92D050"/>
                </a:solidFill>
              </a:endParaRPr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2856215" y="1899007"/>
              <a:ext cx="328773" cy="38014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92D050"/>
                </a:solidFill>
              </a:endParaRPr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2856214" y="2503470"/>
              <a:ext cx="328773" cy="38014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92D050"/>
                </a:solidFill>
              </a:endParaRPr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2856214" y="4094252"/>
              <a:ext cx="328773" cy="38014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92D050"/>
                </a:solidFill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789767" y="315839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92D050"/>
                  </a:solidFill>
                </a:rPr>
                <a:t>　</a:t>
              </a:r>
              <a:r>
                <a:rPr kumimoji="1" lang="mr-IN" altLang="ja-JP" dirty="0" smtClean="0">
                  <a:solidFill>
                    <a:srgbClr val="92D050"/>
                  </a:solidFill>
                </a:rPr>
                <a:t>…</a:t>
              </a:r>
              <a:endParaRPr kumimoji="1" lang="ja-JP" alt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00" name="図形グループ 99"/>
          <p:cNvGrpSpPr/>
          <p:nvPr/>
        </p:nvGrpSpPr>
        <p:grpSpPr>
          <a:xfrm>
            <a:off x="1620557" y="1317208"/>
            <a:ext cx="461665" cy="3179852"/>
            <a:chOff x="2789767" y="1294544"/>
            <a:chExt cx="461665" cy="3179852"/>
          </a:xfrm>
        </p:grpSpPr>
        <p:sp>
          <p:nvSpPr>
            <p:cNvPr id="101" name="円/楕円 100"/>
            <p:cNvSpPr/>
            <p:nvPr/>
          </p:nvSpPr>
          <p:spPr>
            <a:xfrm>
              <a:off x="2856216" y="1294544"/>
              <a:ext cx="328773" cy="38014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92D050"/>
                </a:solidFill>
              </a:endParaRPr>
            </a:p>
          </p:txBody>
        </p:sp>
        <p:sp>
          <p:nvSpPr>
            <p:cNvPr id="102" name="円/楕円 101"/>
            <p:cNvSpPr/>
            <p:nvPr/>
          </p:nvSpPr>
          <p:spPr>
            <a:xfrm>
              <a:off x="2856215" y="1899007"/>
              <a:ext cx="328773" cy="38014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92D050"/>
                </a:solidFill>
              </a:endParaRPr>
            </a:p>
          </p:txBody>
        </p:sp>
        <p:sp>
          <p:nvSpPr>
            <p:cNvPr id="103" name="円/楕円 102"/>
            <p:cNvSpPr/>
            <p:nvPr/>
          </p:nvSpPr>
          <p:spPr>
            <a:xfrm>
              <a:off x="2856214" y="2503470"/>
              <a:ext cx="328773" cy="38014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92D050"/>
                </a:solidFill>
              </a:endParaRPr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2856214" y="4094252"/>
              <a:ext cx="328773" cy="38014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92D050"/>
                </a:solidFill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2789767" y="315839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92D050"/>
                  </a:solidFill>
                </a:rPr>
                <a:t>　</a:t>
              </a:r>
              <a:r>
                <a:rPr kumimoji="1" lang="mr-IN" altLang="ja-JP" dirty="0" smtClean="0">
                  <a:solidFill>
                    <a:srgbClr val="92D050"/>
                  </a:solidFill>
                </a:rPr>
                <a:t>…</a:t>
              </a:r>
              <a:endParaRPr kumimoji="1" lang="ja-JP" alt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106" name="左右矢印 105"/>
          <p:cNvSpPr/>
          <p:nvPr/>
        </p:nvSpPr>
        <p:spPr>
          <a:xfrm>
            <a:off x="8474133" y="2607089"/>
            <a:ext cx="1076365" cy="42718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右矢印 106"/>
          <p:cNvSpPr/>
          <p:nvPr/>
        </p:nvSpPr>
        <p:spPr>
          <a:xfrm>
            <a:off x="2344550" y="2627614"/>
            <a:ext cx="817116" cy="4066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674269" y="46519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852261" y="46519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934367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Mangal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熊田 聖也</dc:creator>
  <cp:lastModifiedBy>熊田 聖也</cp:lastModifiedBy>
  <cp:revision>4</cp:revision>
  <dcterms:created xsi:type="dcterms:W3CDTF">2017-09-26T06:02:14Z</dcterms:created>
  <dcterms:modified xsi:type="dcterms:W3CDTF">2017-09-26T06:33:57Z</dcterms:modified>
</cp:coreProperties>
</file>