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6360000" cx="291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2054320" y="685800"/>
            <a:ext cx="27501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2054320" y="685800"/>
            <a:ext cx="27501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994031" y="5263487"/>
            <a:ext cx="27172200" cy="14510100"/>
          </a:xfrm>
          <a:prstGeom prst="rect">
            <a:avLst/>
          </a:prstGeom>
        </p:spPr>
        <p:txBody>
          <a:bodyPr anchorCtr="0" anchor="b" bIns="421375" lIns="421375" rIns="421375" wrap="square" tIns="421375"/>
          <a:lstStyle>
            <a:lvl1pPr lvl="0" algn="ctr">
              <a:spcBef>
                <a:spcPts val="0"/>
              </a:spcBef>
              <a:buSzPct val="100000"/>
              <a:defRPr sz="24000"/>
            </a:lvl1pPr>
            <a:lvl2pPr lvl="1" algn="ctr">
              <a:spcBef>
                <a:spcPts val="0"/>
              </a:spcBef>
              <a:buSzPct val="100000"/>
              <a:defRPr sz="24000"/>
            </a:lvl2pPr>
            <a:lvl3pPr lvl="2" algn="ctr">
              <a:spcBef>
                <a:spcPts val="0"/>
              </a:spcBef>
              <a:buSzPct val="100000"/>
              <a:defRPr sz="24000"/>
            </a:lvl3pPr>
            <a:lvl4pPr lvl="3" algn="ctr">
              <a:spcBef>
                <a:spcPts val="0"/>
              </a:spcBef>
              <a:buSzPct val="100000"/>
              <a:defRPr sz="24000"/>
            </a:lvl4pPr>
            <a:lvl5pPr lvl="4" algn="ctr">
              <a:spcBef>
                <a:spcPts val="0"/>
              </a:spcBef>
              <a:buSzPct val="100000"/>
              <a:defRPr sz="24000"/>
            </a:lvl5pPr>
            <a:lvl6pPr lvl="5" algn="ctr">
              <a:spcBef>
                <a:spcPts val="0"/>
              </a:spcBef>
              <a:buSzPct val="100000"/>
              <a:defRPr sz="24000"/>
            </a:lvl6pPr>
            <a:lvl7pPr lvl="6" algn="ctr">
              <a:spcBef>
                <a:spcPts val="0"/>
              </a:spcBef>
              <a:buSzPct val="100000"/>
              <a:defRPr sz="24000"/>
            </a:lvl7pPr>
            <a:lvl8pPr lvl="7" algn="ctr">
              <a:spcBef>
                <a:spcPts val="0"/>
              </a:spcBef>
              <a:buSzPct val="100000"/>
              <a:defRPr sz="24000"/>
            </a:lvl8pPr>
            <a:lvl9pPr lvl="8" algn="ctr">
              <a:spcBef>
                <a:spcPts val="0"/>
              </a:spcBef>
              <a:buSzPct val="100000"/>
              <a:defRPr sz="24000"/>
            </a:lvl9pPr>
          </a:lstStyle>
          <a:p/>
        </p:txBody>
      </p:sp>
      <p:sp>
        <p:nvSpPr>
          <p:cNvPr id="11" name="Shape 11"/>
          <p:cNvSpPr txBox="1"/>
          <p:nvPr>
            <p:ph idx="1" type="subTitle"/>
          </p:nvPr>
        </p:nvSpPr>
        <p:spPr>
          <a:xfrm>
            <a:off x="994004" y="20034759"/>
            <a:ext cx="27172200" cy="5603100"/>
          </a:xfrm>
          <a:prstGeom prst="rect">
            <a:avLst/>
          </a:prstGeom>
        </p:spPr>
        <p:txBody>
          <a:bodyPr anchorCtr="0" anchor="t" bIns="421375" lIns="421375" rIns="421375" wrap="square" tIns="421375"/>
          <a:lstStyle>
            <a:lvl1pPr lvl="0" algn="ctr">
              <a:lnSpc>
                <a:spcPct val="100000"/>
              </a:lnSpc>
              <a:spcBef>
                <a:spcPts val="0"/>
              </a:spcBef>
              <a:spcAft>
                <a:spcPts val="0"/>
              </a:spcAft>
              <a:buSzPct val="100000"/>
              <a:buNone/>
              <a:defRPr sz="12900"/>
            </a:lvl1pPr>
            <a:lvl2pPr lvl="1" algn="ctr">
              <a:lnSpc>
                <a:spcPct val="100000"/>
              </a:lnSpc>
              <a:spcBef>
                <a:spcPts val="0"/>
              </a:spcBef>
              <a:spcAft>
                <a:spcPts val="0"/>
              </a:spcAft>
              <a:buSzPct val="100000"/>
              <a:buNone/>
              <a:defRPr sz="12900"/>
            </a:lvl2pPr>
            <a:lvl3pPr lvl="2" algn="ctr">
              <a:lnSpc>
                <a:spcPct val="100000"/>
              </a:lnSpc>
              <a:spcBef>
                <a:spcPts val="0"/>
              </a:spcBef>
              <a:spcAft>
                <a:spcPts val="0"/>
              </a:spcAft>
              <a:buSzPct val="100000"/>
              <a:buNone/>
              <a:defRPr sz="12900"/>
            </a:lvl3pPr>
            <a:lvl4pPr lvl="3" algn="ctr">
              <a:lnSpc>
                <a:spcPct val="100000"/>
              </a:lnSpc>
              <a:spcBef>
                <a:spcPts val="0"/>
              </a:spcBef>
              <a:spcAft>
                <a:spcPts val="0"/>
              </a:spcAft>
              <a:buSzPct val="100000"/>
              <a:buNone/>
              <a:defRPr sz="12900"/>
            </a:lvl4pPr>
            <a:lvl5pPr lvl="4" algn="ctr">
              <a:lnSpc>
                <a:spcPct val="100000"/>
              </a:lnSpc>
              <a:spcBef>
                <a:spcPts val="0"/>
              </a:spcBef>
              <a:spcAft>
                <a:spcPts val="0"/>
              </a:spcAft>
              <a:buSzPct val="100000"/>
              <a:buNone/>
              <a:defRPr sz="12900"/>
            </a:lvl5pPr>
            <a:lvl6pPr lvl="5" algn="ctr">
              <a:lnSpc>
                <a:spcPct val="100000"/>
              </a:lnSpc>
              <a:spcBef>
                <a:spcPts val="0"/>
              </a:spcBef>
              <a:spcAft>
                <a:spcPts val="0"/>
              </a:spcAft>
              <a:buSzPct val="100000"/>
              <a:buNone/>
              <a:defRPr sz="12900"/>
            </a:lvl6pPr>
            <a:lvl7pPr lvl="6" algn="ctr">
              <a:lnSpc>
                <a:spcPct val="100000"/>
              </a:lnSpc>
              <a:spcBef>
                <a:spcPts val="0"/>
              </a:spcBef>
              <a:spcAft>
                <a:spcPts val="0"/>
              </a:spcAft>
              <a:buSzPct val="100000"/>
              <a:buNone/>
              <a:defRPr sz="12900"/>
            </a:lvl7pPr>
            <a:lvl8pPr lvl="7" algn="ctr">
              <a:lnSpc>
                <a:spcPct val="100000"/>
              </a:lnSpc>
              <a:spcBef>
                <a:spcPts val="0"/>
              </a:spcBef>
              <a:spcAft>
                <a:spcPts val="0"/>
              </a:spcAft>
              <a:buSzPct val="100000"/>
              <a:buNone/>
              <a:defRPr sz="12900"/>
            </a:lvl8pPr>
            <a:lvl9pPr lvl="8" algn="ctr">
              <a:lnSpc>
                <a:spcPct val="100000"/>
              </a:lnSpc>
              <a:spcBef>
                <a:spcPts val="0"/>
              </a:spcBef>
              <a:spcAft>
                <a:spcPts val="0"/>
              </a:spcAft>
              <a:buSzPct val="100000"/>
              <a:buNone/>
              <a:defRPr sz="12900"/>
            </a:lvl9pPr>
          </a:lstStyle>
          <a:p/>
        </p:txBody>
      </p:sp>
      <p:sp>
        <p:nvSpPr>
          <p:cNvPr id="12" name="Shape 12"/>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994004" y="7819326"/>
            <a:ext cx="27172200" cy="13880100"/>
          </a:xfrm>
          <a:prstGeom prst="rect">
            <a:avLst/>
          </a:prstGeom>
        </p:spPr>
        <p:txBody>
          <a:bodyPr anchorCtr="0" anchor="b" bIns="421375" lIns="421375" rIns="421375" wrap="square" tIns="421375"/>
          <a:lstStyle>
            <a:lvl1pPr lvl="0" algn="ctr">
              <a:spcBef>
                <a:spcPts val="0"/>
              </a:spcBef>
              <a:buSzPct val="100000"/>
              <a:defRPr sz="55300"/>
            </a:lvl1pPr>
            <a:lvl2pPr lvl="1" algn="ctr">
              <a:spcBef>
                <a:spcPts val="0"/>
              </a:spcBef>
              <a:buSzPct val="100000"/>
              <a:defRPr sz="55300"/>
            </a:lvl2pPr>
            <a:lvl3pPr lvl="2" algn="ctr">
              <a:spcBef>
                <a:spcPts val="0"/>
              </a:spcBef>
              <a:buSzPct val="100000"/>
              <a:defRPr sz="55300"/>
            </a:lvl3pPr>
            <a:lvl4pPr lvl="3" algn="ctr">
              <a:spcBef>
                <a:spcPts val="0"/>
              </a:spcBef>
              <a:buSzPct val="100000"/>
              <a:defRPr sz="55300"/>
            </a:lvl4pPr>
            <a:lvl5pPr lvl="4" algn="ctr">
              <a:spcBef>
                <a:spcPts val="0"/>
              </a:spcBef>
              <a:buSzPct val="100000"/>
              <a:defRPr sz="55300"/>
            </a:lvl5pPr>
            <a:lvl6pPr lvl="5" algn="ctr">
              <a:spcBef>
                <a:spcPts val="0"/>
              </a:spcBef>
              <a:buSzPct val="100000"/>
              <a:defRPr sz="55300"/>
            </a:lvl6pPr>
            <a:lvl7pPr lvl="6" algn="ctr">
              <a:spcBef>
                <a:spcPts val="0"/>
              </a:spcBef>
              <a:buSzPct val="100000"/>
              <a:defRPr sz="55300"/>
            </a:lvl7pPr>
            <a:lvl8pPr lvl="7" algn="ctr">
              <a:spcBef>
                <a:spcPts val="0"/>
              </a:spcBef>
              <a:buSzPct val="100000"/>
              <a:defRPr sz="55300"/>
            </a:lvl8pPr>
            <a:lvl9pPr lvl="8" algn="ctr">
              <a:spcBef>
                <a:spcPts val="0"/>
              </a:spcBef>
              <a:buSzPct val="100000"/>
              <a:defRPr sz="55300"/>
            </a:lvl9pPr>
          </a:lstStyle>
          <a:p/>
        </p:txBody>
      </p:sp>
      <p:sp>
        <p:nvSpPr>
          <p:cNvPr id="46" name="Shape 46"/>
          <p:cNvSpPr txBox="1"/>
          <p:nvPr>
            <p:ph idx="1" type="body"/>
          </p:nvPr>
        </p:nvSpPr>
        <p:spPr>
          <a:xfrm>
            <a:off x="994004" y="22283445"/>
            <a:ext cx="27172200" cy="9195600"/>
          </a:xfrm>
          <a:prstGeom prst="rect">
            <a:avLst/>
          </a:prstGeom>
        </p:spPr>
        <p:txBody>
          <a:bodyPr anchorCtr="0" anchor="t" bIns="421375" lIns="421375" rIns="421375" wrap="square" tIns="42137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994004" y="15204609"/>
            <a:ext cx="27172200" cy="5950800"/>
          </a:xfrm>
          <a:prstGeom prst="rect">
            <a:avLst/>
          </a:prstGeom>
        </p:spPr>
        <p:txBody>
          <a:bodyPr anchorCtr="0" anchor="ctr" bIns="421375" lIns="421375" rIns="421375" wrap="square" tIns="421375"/>
          <a:lstStyle>
            <a:lvl1pPr lvl="0" algn="ctr">
              <a:spcBef>
                <a:spcPts val="0"/>
              </a:spcBef>
              <a:buSzPct val="100000"/>
              <a:defRPr sz="16600"/>
            </a:lvl1pPr>
            <a:lvl2pPr lvl="1" algn="ctr">
              <a:spcBef>
                <a:spcPts val="0"/>
              </a:spcBef>
              <a:buSzPct val="100000"/>
              <a:defRPr sz="16600"/>
            </a:lvl2pPr>
            <a:lvl3pPr lvl="2" algn="ctr">
              <a:spcBef>
                <a:spcPts val="0"/>
              </a:spcBef>
              <a:buSzPct val="100000"/>
              <a:defRPr sz="16600"/>
            </a:lvl3pPr>
            <a:lvl4pPr lvl="3" algn="ctr">
              <a:spcBef>
                <a:spcPts val="0"/>
              </a:spcBef>
              <a:buSzPct val="100000"/>
              <a:defRPr sz="16600"/>
            </a:lvl4pPr>
            <a:lvl5pPr lvl="4" algn="ctr">
              <a:spcBef>
                <a:spcPts val="0"/>
              </a:spcBef>
              <a:buSzPct val="100000"/>
              <a:defRPr sz="16600"/>
            </a:lvl5pPr>
            <a:lvl6pPr lvl="5" algn="ctr">
              <a:spcBef>
                <a:spcPts val="0"/>
              </a:spcBef>
              <a:buSzPct val="100000"/>
              <a:defRPr sz="16600"/>
            </a:lvl6pPr>
            <a:lvl7pPr lvl="6" algn="ctr">
              <a:spcBef>
                <a:spcPts val="0"/>
              </a:spcBef>
              <a:buSzPct val="100000"/>
              <a:defRPr sz="16600"/>
            </a:lvl7pPr>
            <a:lvl8pPr lvl="7" algn="ctr">
              <a:spcBef>
                <a:spcPts val="0"/>
              </a:spcBef>
              <a:buSzPct val="100000"/>
              <a:defRPr sz="16600"/>
            </a:lvl8pPr>
            <a:lvl9pPr lvl="8" algn="ctr">
              <a:spcBef>
                <a:spcPts val="0"/>
              </a:spcBef>
              <a:buSzPct val="100000"/>
              <a:defRPr sz="16600"/>
            </a:lvl9pPr>
          </a:lstStyle>
          <a:p/>
        </p:txBody>
      </p:sp>
      <p:sp>
        <p:nvSpPr>
          <p:cNvPr id="15" name="Shape 15"/>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994004" y="3145934"/>
            <a:ext cx="27172200" cy="4048500"/>
          </a:xfrm>
          <a:prstGeom prst="rect">
            <a:avLst/>
          </a:prstGeom>
        </p:spPr>
        <p:txBody>
          <a:bodyPr anchorCtr="0" anchor="t" bIns="421375" lIns="421375" rIns="421375" wrap="square" tIns="421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994004" y="8146980"/>
            <a:ext cx="27172200" cy="24150900"/>
          </a:xfrm>
          <a:prstGeom prst="rect">
            <a:avLst/>
          </a:prstGeom>
        </p:spPr>
        <p:txBody>
          <a:bodyPr anchorCtr="0" anchor="t" bIns="421375" lIns="421375" rIns="421375" wrap="square" tIns="421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994004" y="3145934"/>
            <a:ext cx="27172200" cy="4048500"/>
          </a:xfrm>
          <a:prstGeom prst="rect">
            <a:avLst/>
          </a:prstGeom>
        </p:spPr>
        <p:txBody>
          <a:bodyPr anchorCtr="0" anchor="t" bIns="421375" lIns="421375" rIns="421375" wrap="square" tIns="421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994004" y="8146980"/>
            <a:ext cx="12755700" cy="24150900"/>
          </a:xfrm>
          <a:prstGeom prst="rect">
            <a:avLst/>
          </a:prstGeom>
        </p:spPr>
        <p:txBody>
          <a:bodyPr anchorCtr="0" anchor="t" bIns="421375" lIns="421375" rIns="421375" wrap="square" tIns="421375"/>
          <a:lstStyle>
            <a:lvl1pPr lvl="0">
              <a:spcBef>
                <a:spcPts val="0"/>
              </a:spcBef>
              <a:buSzPct val="100000"/>
              <a:defRPr sz="6500"/>
            </a:lvl1pPr>
            <a:lvl2pPr lvl="1">
              <a:spcBef>
                <a:spcPts val="0"/>
              </a:spcBef>
              <a:buSzPct val="100000"/>
              <a:defRPr sz="5600"/>
            </a:lvl2pPr>
            <a:lvl3pPr lvl="2">
              <a:spcBef>
                <a:spcPts val="0"/>
              </a:spcBef>
              <a:buSzPct val="100000"/>
              <a:defRPr sz="5600"/>
            </a:lvl3pPr>
            <a:lvl4pPr lvl="3">
              <a:spcBef>
                <a:spcPts val="0"/>
              </a:spcBef>
              <a:buSzPct val="100000"/>
              <a:defRPr sz="5600"/>
            </a:lvl4pPr>
            <a:lvl5pPr lvl="4">
              <a:spcBef>
                <a:spcPts val="0"/>
              </a:spcBef>
              <a:buSzPct val="100000"/>
              <a:defRPr sz="5600"/>
            </a:lvl5pPr>
            <a:lvl6pPr lvl="5">
              <a:spcBef>
                <a:spcPts val="0"/>
              </a:spcBef>
              <a:buSzPct val="100000"/>
              <a:defRPr sz="5600"/>
            </a:lvl6pPr>
            <a:lvl7pPr lvl="6">
              <a:spcBef>
                <a:spcPts val="0"/>
              </a:spcBef>
              <a:buSzPct val="100000"/>
              <a:defRPr sz="5600"/>
            </a:lvl7pPr>
            <a:lvl8pPr lvl="7">
              <a:spcBef>
                <a:spcPts val="0"/>
              </a:spcBef>
              <a:buSzPct val="100000"/>
              <a:defRPr sz="5600"/>
            </a:lvl8pPr>
            <a:lvl9pPr lvl="8">
              <a:spcBef>
                <a:spcPts val="0"/>
              </a:spcBef>
              <a:buSzPct val="100000"/>
              <a:defRPr sz="5600"/>
            </a:lvl9pPr>
          </a:lstStyle>
          <a:p/>
        </p:txBody>
      </p:sp>
      <p:sp>
        <p:nvSpPr>
          <p:cNvPr id="23" name="Shape 23"/>
          <p:cNvSpPr txBox="1"/>
          <p:nvPr>
            <p:ph idx="2" type="body"/>
          </p:nvPr>
        </p:nvSpPr>
        <p:spPr>
          <a:xfrm>
            <a:off x="15410409" y="8146980"/>
            <a:ext cx="12755700" cy="24150900"/>
          </a:xfrm>
          <a:prstGeom prst="rect">
            <a:avLst/>
          </a:prstGeom>
        </p:spPr>
        <p:txBody>
          <a:bodyPr anchorCtr="0" anchor="t" bIns="421375" lIns="421375" rIns="421375" wrap="square" tIns="421375"/>
          <a:lstStyle>
            <a:lvl1pPr lvl="0">
              <a:spcBef>
                <a:spcPts val="0"/>
              </a:spcBef>
              <a:buSzPct val="100000"/>
              <a:defRPr sz="6500"/>
            </a:lvl1pPr>
            <a:lvl2pPr lvl="1">
              <a:spcBef>
                <a:spcPts val="0"/>
              </a:spcBef>
              <a:buSzPct val="100000"/>
              <a:defRPr sz="5600"/>
            </a:lvl2pPr>
            <a:lvl3pPr lvl="2">
              <a:spcBef>
                <a:spcPts val="0"/>
              </a:spcBef>
              <a:buSzPct val="100000"/>
              <a:defRPr sz="5600"/>
            </a:lvl3pPr>
            <a:lvl4pPr lvl="3">
              <a:spcBef>
                <a:spcPts val="0"/>
              </a:spcBef>
              <a:buSzPct val="100000"/>
              <a:defRPr sz="5600"/>
            </a:lvl4pPr>
            <a:lvl5pPr lvl="4">
              <a:spcBef>
                <a:spcPts val="0"/>
              </a:spcBef>
              <a:buSzPct val="100000"/>
              <a:defRPr sz="5600"/>
            </a:lvl5pPr>
            <a:lvl6pPr lvl="5">
              <a:spcBef>
                <a:spcPts val="0"/>
              </a:spcBef>
              <a:buSzPct val="100000"/>
              <a:defRPr sz="5600"/>
            </a:lvl6pPr>
            <a:lvl7pPr lvl="6">
              <a:spcBef>
                <a:spcPts val="0"/>
              </a:spcBef>
              <a:buSzPct val="100000"/>
              <a:defRPr sz="5600"/>
            </a:lvl7pPr>
            <a:lvl8pPr lvl="7">
              <a:spcBef>
                <a:spcPts val="0"/>
              </a:spcBef>
              <a:buSzPct val="100000"/>
              <a:defRPr sz="5600"/>
            </a:lvl8pPr>
            <a:lvl9pPr lvl="8">
              <a:spcBef>
                <a:spcPts val="0"/>
              </a:spcBef>
              <a:buSzPct val="100000"/>
              <a:defRPr sz="5600"/>
            </a:lvl9pPr>
          </a:lstStyle>
          <a:p/>
        </p:txBody>
      </p:sp>
      <p:sp>
        <p:nvSpPr>
          <p:cNvPr id="24" name="Shape 24"/>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994004" y="3145934"/>
            <a:ext cx="27172200" cy="4048500"/>
          </a:xfrm>
          <a:prstGeom prst="rect">
            <a:avLst/>
          </a:prstGeom>
        </p:spPr>
        <p:txBody>
          <a:bodyPr anchorCtr="0" anchor="t" bIns="421375" lIns="421375" rIns="421375" wrap="square" tIns="421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994004" y="3927601"/>
            <a:ext cx="8954700" cy="5342100"/>
          </a:xfrm>
          <a:prstGeom prst="rect">
            <a:avLst/>
          </a:prstGeom>
        </p:spPr>
        <p:txBody>
          <a:bodyPr anchorCtr="0" anchor="b" bIns="421375" lIns="421375" rIns="421375" wrap="square" tIns="421375"/>
          <a:lstStyle>
            <a:lvl1pPr lvl="0">
              <a:spcBef>
                <a:spcPts val="0"/>
              </a:spcBef>
              <a:buSzPct val="100000"/>
              <a:defRPr sz="11100"/>
            </a:lvl1pPr>
            <a:lvl2pPr lvl="1">
              <a:spcBef>
                <a:spcPts val="0"/>
              </a:spcBef>
              <a:buSzPct val="100000"/>
              <a:defRPr sz="11100"/>
            </a:lvl2pPr>
            <a:lvl3pPr lvl="2">
              <a:spcBef>
                <a:spcPts val="0"/>
              </a:spcBef>
              <a:buSzPct val="100000"/>
              <a:defRPr sz="11100"/>
            </a:lvl3pPr>
            <a:lvl4pPr lvl="3">
              <a:spcBef>
                <a:spcPts val="0"/>
              </a:spcBef>
              <a:buSzPct val="100000"/>
              <a:defRPr sz="11100"/>
            </a:lvl4pPr>
            <a:lvl5pPr lvl="4">
              <a:spcBef>
                <a:spcPts val="0"/>
              </a:spcBef>
              <a:buSzPct val="100000"/>
              <a:defRPr sz="11100"/>
            </a:lvl5pPr>
            <a:lvl6pPr lvl="5">
              <a:spcBef>
                <a:spcPts val="0"/>
              </a:spcBef>
              <a:buSzPct val="100000"/>
              <a:defRPr sz="11100"/>
            </a:lvl6pPr>
            <a:lvl7pPr lvl="6">
              <a:spcBef>
                <a:spcPts val="0"/>
              </a:spcBef>
              <a:buSzPct val="100000"/>
              <a:defRPr sz="11100"/>
            </a:lvl7pPr>
            <a:lvl8pPr lvl="7">
              <a:spcBef>
                <a:spcPts val="0"/>
              </a:spcBef>
              <a:buSzPct val="100000"/>
              <a:defRPr sz="11100"/>
            </a:lvl8pPr>
            <a:lvl9pPr lvl="8">
              <a:spcBef>
                <a:spcPts val="0"/>
              </a:spcBef>
              <a:buSzPct val="100000"/>
              <a:defRPr sz="11100"/>
            </a:lvl9pPr>
          </a:lstStyle>
          <a:p/>
        </p:txBody>
      </p:sp>
      <p:sp>
        <p:nvSpPr>
          <p:cNvPr id="30" name="Shape 30"/>
          <p:cNvSpPr txBox="1"/>
          <p:nvPr>
            <p:ph idx="1" type="body"/>
          </p:nvPr>
        </p:nvSpPr>
        <p:spPr>
          <a:xfrm>
            <a:off x="994004" y="9823244"/>
            <a:ext cx="8954700" cy="22475400"/>
          </a:xfrm>
          <a:prstGeom prst="rect">
            <a:avLst/>
          </a:prstGeom>
        </p:spPr>
        <p:txBody>
          <a:bodyPr anchorCtr="0" anchor="t" bIns="421375" lIns="421375" rIns="421375" wrap="square" tIns="421375"/>
          <a:lstStyle>
            <a:lvl1pPr lvl="0">
              <a:spcBef>
                <a:spcPts val="0"/>
              </a:spcBef>
              <a:buSzPct val="100000"/>
              <a:defRPr sz="5600"/>
            </a:lvl1pPr>
            <a:lvl2pPr lvl="1">
              <a:spcBef>
                <a:spcPts val="0"/>
              </a:spcBef>
              <a:buSzPct val="100000"/>
              <a:defRPr sz="5600"/>
            </a:lvl2pPr>
            <a:lvl3pPr lvl="2">
              <a:spcBef>
                <a:spcPts val="0"/>
              </a:spcBef>
              <a:buSzPct val="100000"/>
              <a:defRPr sz="5600"/>
            </a:lvl3pPr>
            <a:lvl4pPr lvl="3">
              <a:spcBef>
                <a:spcPts val="0"/>
              </a:spcBef>
              <a:buSzPct val="100000"/>
              <a:defRPr sz="5600"/>
            </a:lvl4pPr>
            <a:lvl5pPr lvl="4">
              <a:spcBef>
                <a:spcPts val="0"/>
              </a:spcBef>
              <a:buSzPct val="100000"/>
              <a:defRPr sz="5600"/>
            </a:lvl5pPr>
            <a:lvl6pPr lvl="5">
              <a:spcBef>
                <a:spcPts val="0"/>
              </a:spcBef>
              <a:buSzPct val="100000"/>
              <a:defRPr sz="5600"/>
            </a:lvl6pPr>
            <a:lvl7pPr lvl="6">
              <a:spcBef>
                <a:spcPts val="0"/>
              </a:spcBef>
              <a:buSzPct val="100000"/>
              <a:defRPr sz="5600"/>
            </a:lvl7pPr>
            <a:lvl8pPr lvl="7">
              <a:spcBef>
                <a:spcPts val="0"/>
              </a:spcBef>
              <a:buSzPct val="100000"/>
              <a:defRPr sz="5600"/>
            </a:lvl8pPr>
            <a:lvl9pPr lvl="8">
              <a:spcBef>
                <a:spcPts val="0"/>
              </a:spcBef>
              <a:buSzPct val="100000"/>
              <a:defRPr sz="5600"/>
            </a:lvl9pPr>
          </a:lstStyle>
          <a:p/>
        </p:txBody>
      </p:sp>
      <p:sp>
        <p:nvSpPr>
          <p:cNvPr id="31" name="Shape 31"/>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1563396" y="3182163"/>
            <a:ext cx="20306700" cy="28918200"/>
          </a:xfrm>
          <a:prstGeom prst="rect">
            <a:avLst/>
          </a:prstGeom>
        </p:spPr>
        <p:txBody>
          <a:bodyPr anchorCtr="0" anchor="ctr" bIns="421375" lIns="421375" rIns="421375" wrap="square" tIns="421375"/>
          <a:lstStyle>
            <a:lvl1pPr lvl="0">
              <a:spcBef>
                <a:spcPts val="0"/>
              </a:spcBef>
              <a:buSzPct val="100000"/>
              <a:defRPr sz="22100"/>
            </a:lvl1pPr>
            <a:lvl2pPr lvl="1">
              <a:spcBef>
                <a:spcPts val="0"/>
              </a:spcBef>
              <a:buSzPct val="100000"/>
              <a:defRPr sz="22100"/>
            </a:lvl2pPr>
            <a:lvl3pPr lvl="2">
              <a:spcBef>
                <a:spcPts val="0"/>
              </a:spcBef>
              <a:buSzPct val="100000"/>
              <a:defRPr sz="22100"/>
            </a:lvl3pPr>
            <a:lvl4pPr lvl="3">
              <a:spcBef>
                <a:spcPts val="0"/>
              </a:spcBef>
              <a:buSzPct val="100000"/>
              <a:defRPr sz="22100"/>
            </a:lvl4pPr>
            <a:lvl5pPr lvl="4">
              <a:spcBef>
                <a:spcPts val="0"/>
              </a:spcBef>
              <a:buSzPct val="100000"/>
              <a:defRPr sz="22100"/>
            </a:lvl5pPr>
            <a:lvl6pPr lvl="5">
              <a:spcBef>
                <a:spcPts val="0"/>
              </a:spcBef>
              <a:buSzPct val="100000"/>
              <a:defRPr sz="22100"/>
            </a:lvl6pPr>
            <a:lvl7pPr lvl="6">
              <a:spcBef>
                <a:spcPts val="0"/>
              </a:spcBef>
              <a:buSzPct val="100000"/>
              <a:defRPr sz="22100"/>
            </a:lvl7pPr>
            <a:lvl8pPr lvl="7">
              <a:spcBef>
                <a:spcPts val="0"/>
              </a:spcBef>
              <a:buSzPct val="100000"/>
              <a:defRPr sz="22100"/>
            </a:lvl8pPr>
            <a:lvl9pPr lvl="8">
              <a:spcBef>
                <a:spcPts val="0"/>
              </a:spcBef>
              <a:buSzPct val="100000"/>
              <a:defRPr sz="22100"/>
            </a:lvl9pPr>
          </a:lstStyle>
          <a:p/>
        </p:txBody>
      </p:sp>
      <p:sp>
        <p:nvSpPr>
          <p:cNvPr id="34" name="Shape 34"/>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14580000" y="-884"/>
            <a:ext cx="14580000" cy="36360000"/>
          </a:xfrm>
          <a:prstGeom prst="rect">
            <a:avLst/>
          </a:prstGeom>
          <a:solidFill>
            <a:schemeClr val="lt2"/>
          </a:solidFill>
          <a:ln>
            <a:noFill/>
          </a:ln>
        </p:spPr>
        <p:txBody>
          <a:bodyPr anchorCtr="0" anchor="ctr" bIns="421375" lIns="421375" rIns="421375" wrap="square" tIns="421375">
            <a:noAutofit/>
          </a:bodyPr>
          <a:lstStyle/>
          <a:p>
            <a:pPr lvl="0">
              <a:spcBef>
                <a:spcPts val="0"/>
              </a:spcBef>
              <a:buNone/>
            </a:pPr>
            <a:r>
              <a:t/>
            </a:r>
            <a:endParaRPr/>
          </a:p>
        </p:txBody>
      </p:sp>
      <p:sp>
        <p:nvSpPr>
          <p:cNvPr id="37" name="Shape 37"/>
          <p:cNvSpPr txBox="1"/>
          <p:nvPr>
            <p:ph type="title"/>
          </p:nvPr>
        </p:nvSpPr>
        <p:spPr>
          <a:xfrm>
            <a:off x="846673" y="8717458"/>
            <a:ext cx="12900000" cy="10478700"/>
          </a:xfrm>
          <a:prstGeom prst="rect">
            <a:avLst/>
          </a:prstGeom>
        </p:spPr>
        <p:txBody>
          <a:bodyPr anchorCtr="0" anchor="b" bIns="421375" lIns="421375" rIns="421375" wrap="square" tIns="421375"/>
          <a:lstStyle>
            <a:lvl1pPr lvl="0" algn="ctr">
              <a:spcBef>
                <a:spcPts val="0"/>
              </a:spcBef>
              <a:buSzPct val="100000"/>
              <a:defRPr sz="19300"/>
            </a:lvl1pPr>
            <a:lvl2pPr lvl="1" algn="ctr">
              <a:spcBef>
                <a:spcPts val="0"/>
              </a:spcBef>
              <a:buSzPct val="100000"/>
              <a:defRPr sz="19300"/>
            </a:lvl2pPr>
            <a:lvl3pPr lvl="2" algn="ctr">
              <a:spcBef>
                <a:spcPts val="0"/>
              </a:spcBef>
              <a:buSzPct val="100000"/>
              <a:defRPr sz="19300"/>
            </a:lvl3pPr>
            <a:lvl4pPr lvl="3" algn="ctr">
              <a:spcBef>
                <a:spcPts val="0"/>
              </a:spcBef>
              <a:buSzPct val="100000"/>
              <a:defRPr sz="19300"/>
            </a:lvl4pPr>
            <a:lvl5pPr lvl="4" algn="ctr">
              <a:spcBef>
                <a:spcPts val="0"/>
              </a:spcBef>
              <a:buSzPct val="100000"/>
              <a:defRPr sz="19300"/>
            </a:lvl5pPr>
            <a:lvl6pPr lvl="5" algn="ctr">
              <a:spcBef>
                <a:spcPts val="0"/>
              </a:spcBef>
              <a:buSzPct val="100000"/>
              <a:defRPr sz="19300"/>
            </a:lvl6pPr>
            <a:lvl7pPr lvl="6" algn="ctr">
              <a:spcBef>
                <a:spcPts val="0"/>
              </a:spcBef>
              <a:buSzPct val="100000"/>
              <a:defRPr sz="19300"/>
            </a:lvl7pPr>
            <a:lvl8pPr lvl="7" algn="ctr">
              <a:spcBef>
                <a:spcPts val="0"/>
              </a:spcBef>
              <a:buSzPct val="100000"/>
              <a:defRPr sz="19300"/>
            </a:lvl8pPr>
            <a:lvl9pPr lvl="8" algn="ctr">
              <a:spcBef>
                <a:spcPts val="0"/>
              </a:spcBef>
              <a:buSzPct val="100000"/>
              <a:defRPr sz="19300"/>
            </a:lvl9pPr>
          </a:lstStyle>
          <a:p/>
        </p:txBody>
      </p:sp>
      <p:sp>
        <p:nvSpPr>
          <p:cNvPr id="38" name="Shape 38"/>
          <p:cNvSpPr txBox="1"/>
          <p:nvPr>
            <p:ph idx="1" type="subTitle"/>
          </p:nvPr>
        </p:nvSpPr>
        <p:spPr>
          <a:xfrm>
            <a:off x="846673" y="19815263"/>
            <a:ext cx="12900000" cy="8731200"/>
          </a:xfrm>
          <a:prstGeom prst="rect">
            <a:avLst/>
          </a:prstGeom>
        </p:spPr>
        <p:txBody>
          <a:bodyPr anchorCtr="0" anchor="t" bIns="421375" lIns="421375" rIns="421375" wrap="square" tIns="421375"/>
          <a:lstStyle>
            <a:lvl1pPr lvl="0" algn="ctr">
              <a:lnSpc>
                <a:spcPct val="100000"/>
              </a:lnSpc>
              <a:spcBef>
                <a:spcPts val="0"/>
              </a:spcBef>
              <a:spcAft>
                <a:spcPts val="0"/>
              </a:spcAft>
              <a:buSzPct val="100000"/>
              <a:buNone/>
              <a:defRPr sz="9700"/>
            </a:lvl1pPr>
            <a:lvl2pPr lvl="1" algn="ctr">
              <a:lnSpc>
                <a:spcPct val="100000"/>
              </a:lnSpc>
              <a:spcBef>
                <a:spcPts val="0"/>
              </a:spcBef>
              <a:spcAft>
                <a:spcPts val="0"/>
              </a:spcAft>
              <a:buSzPct val="100000"/>
              <a:buNone/>
              <a:defRPr sz="9700"/>
            </a:lvl2pPr>
            <a:lvl3pPr lvl="2" algn="ctr">
              <a:lnSpc>
                <a:spcPct val="100000"/>
              </a:lnSpc>
              <a:spcBef>
                <a:spcPts val="0"/>
              </a:spcBef>
              <a:spcAft>
                <a:spcPts val="0"/>
              </a:spcAft>
              <a:buSzPct val="100000"/>
              <a:buNone/>
              <a:defRPr sz="9700"/>
            </a:lvl3pPr>
            <a:lvl4pPr lvl="3" algn="ctr">
              <a:lnSpc>
                <a:spcPct val="100000"/>
              </a:lnSpc>
              <a:spcBef>
                <a:spcPts val="0"/>
              </a:spcBef>
              <a:spcAft>
                <a:spcPts val="0"/>
              </a:spcAft>
              <a:buSzPct val="100000"/>
              <a:buNone/>
              <a:defRPr sz="9700"/>
            </a:lvl4pPr>
            <a:lvl5pPr lvl="4" algn="ctr">
              <a:lnSpc>
                <a:spcPct val="100000"/>
              </a:lnSpc>
              <a:spcBef>
                <a:spcPts val="0"/>
              </a:spcBef>
              <a:spcAft>
                <a:spcPts val="0"/>
              </a:spcAft>
              <a:buSzPct val="100000"/>
              <a:buNone/>
              <a:defRPr sz="9700"/>
            </a:lvl5pPr>
            <a:lvl6pPr lvl="5" algn="ctr">
              <a:lnSpc>
                <a:spcPct val="100000"/>
              </a:lnSpc>
              <a:spcBef>
                <a:spcPts val="0"/>
              </a:spcBef>
              <a:spcAft>
                <a:spcPts val="0"/>
              </a:spcAft>
              <a:buSzPct val="100000"/>
              <a:buNone/>
              <a:defRPr sz="9700"/>
            </a:lvl6pPr>
            <a:lvl7pPr lvl="6" algn="ctr">
              <a:lnSpc>
                <a:spcPct val="100000"/>
              </a:lnSpc>
              <a:spcBef>
                <a:spcPts val="0"/>
              </a:spcBef>
              <a:spcAft>
                <a:spcPts val="0"/>
              </a:spcAft>
              <a:buSzPct val="100000"/>
              <a:buNone/>
              <a:defRPr sz="9700"/>
            </a:lvl7pPr>
            <a:lvl8pPr lvl="7" algn="ctr">
              <a:lnSpc>
                <a:spcPct val="100000"/>
              </a:lnSpc>
              <a:spcBef>
                <a:spcPts val="0"/>
              </a:spcBef>
              <a:spcAft>
                <a:spcPts val="0"/>
              </a:spcAft>
              <a:buSzPct val="100000"/>
              <a:buNone/>
              <a:defRPr sz="9700"/>
            </a:lvl8pPr>
            <a:lvl9pPr lvl="8" algn="ctr">
              <a:lnSpc>
                <a:spcPct val="100000"/>
              </a:lnSpc>
              <a:spcBef>
                <a:spcPts val="0"/>
              </a:spcBef>
              <a:spcAft>
                <a:spcPts val="0"/>
              </a:spcAft>
              <a:buSzPct val="100000"/>
              <a:buNone/>
              <a:defRPr sz="9700"/>
            </a:lvl9pPr>
          </a:lstStyle>
          <a:p/>
        </p:txBody>
      </p:sp>
      <p:sp>
        <p:nvSpPr>
          <p:cNvPr id="39" name="Shape 39"/>
          <p:cNvSpPr txBox="1"/>
          <p:nvPr>
            <p:ph idx="2" type="body"/>
          </p:nvPr>
        </p:nvSpPr>
        <p:spPr>
          <a:xfrm>
            <a:off x="15751949" y="5118570"/>
            <a:ext cx="12236100" cy="26121300"/>
          </a:xfrm>
          <a:prstGeom prst="rect">
            <a:avLst/>
          </a:prstGeom>
        </p:spPr>
        <p:txBody>
          <a:bodyPr anchorCtr="0" anchor="ctr" bIns="421375" lIns="421375" rIns="421375" wrap="square" tIns="42137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994004" y="29906427"/>
            <a:ext cx="19130100" cy="4277400"/>
          </a:xfrm>
          <a:prstGeom prst="rect">
            <a:avLst/>
          </a:prstGeom>
        </p:spPr>
        <p:txBody>
          <a:bodyPr anchorCtr="0" anchor="ctr" bIns="421375" lIns="421375" rIns="421375" wrap="square" tIns="421375"/>
          <a:lstStyle>
            <a:lvl1pPr lvl="0">
              <a:lnSpc>
                <a:spcPct val="100000"/>
              </a:lnSpc>
              <a:spcBef>
                <a:spcPts val="0"/>
              </a:spcBef>
              <a:spcAft>
                <a:spcPts val="0"/>
              </a:spcAft>
              <a:buNone/>
              <a:defRPr/>
            </a:lvl1pPr>
          </a:lstStyle>
          <a:p/>
        </p:txBody>
      </p:sp>
      <p:sp>
        <p:nvSpPr>
          <p:cNvPr id="43" name="Shape 43"/>
          <p:cNvSpPr txBox="1"/>
          <p:nvPr>
            <p:ph idx="12" type="sldNum"/>
          </p:nvPr>
        </p:nvSpPr>
        <p:spPr>
          <a:xfrm>
            <a:off x="27018468" y="32964822"/>
            <a:ext cx="1749900" cy="2782200"/>
          </a:xfrm>
          <a:prstGeom prst="rect">
            <a:avLst/>
          </a:prstGeom>
        </p:spPr>
        <p:txBody>
          <a:bodyPr anchorCtr="0" anchor="ctr" bIns="421375" lIns="421375" rIns="421375" wrap="square" tIns="42137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994004" y="3145934"/>
            <a:ext cx="27172200" cy="4048500"/>
          </a:xfrm>
          <a:prstGeom prst="rect">
            <a:avLst/>
          </a:prstGeom>
          <a:noFill/>
          <a:ln>
            <a:noFill/>
          </a:ln>
        </p:spPr>
        <p:txBody>
          <a:bodyPr anchorCtr="0" anchor="t" bIns="421375" lIns="421375" rIns="421375" wrap="square" tIns="421375"/>
          <a:lstStyle>
            <a:lvl1pPr lvl="0">
              <a:spcBef>
                <a:spcPts val="0"/>
              </a:spcBef>
              <a:buClr>
                <a:schemeClr val="dk1"/>
              </a:buClr>
              <a:buSzPct val="100000"/>
              <a:buNone/>
              <a:defRPr sz="12900">
                <a:solidFill>
                  <a:schemeClr val="dk1"/>
                </a:solidFill>
              </a:defRPr>
            </a:lvl1pPr>
            <a:lvl2pPr lvl="1">
              <a:spcBef>
                <a:spcPts val="0"/>
              </a:spcBef>
              <a:buClr>
                <a:schemeClr val="dk1"/>
              </a:buClr>
              <a:buSzPct val="100000"/>
              <a:buNone/>
              <a:defRPr sz="12900">
                <a:solidFill>
                  <a:schemeClr val="dk1"/>
                </a:solidFill>
              </a:defRPr>
            </a:lvl2pPr>
            <a:lvl3pPr lvl="2">
              <a:spcBef>
                <a:spcPts val="0"/>
              </a:spcBef>
              <a:buClr>
                <a:schemeClr val="dk1"/>
              </a:buClr>
              <a:buSzPct val="100000"/>
              <a:buNone/>
              <a:defRPr sz="12900">
                <a:solidFill>
                  <a:schemeClr val="dk1"/>
                </a:solidFill>
              </a:defRPr>
            </a:lvl3pPr>
            <a:lvl4pPr lvl="3">
              <a:spcBef>
                <a:spcPts val="0"/>
              </a:spcBef>
              <a:buClr>
                <a:schemeClr val="dk1"/>
              </a:buClr>
              <a:buSzPct val="100000"/>
              <a:buNone/>
              <a:defRPr sz="12900">
                <a:solidFill>
                  <a:schemeClr val="dk1"/>
                </a:solidFill>
              </a:defRPr>
            </a:lvl4pPr>
            <a:lvl5pPr lvl="4">
              <a:spcBef>
                <a:spcPts val="0"/>
              </a:spcBef>
              <a:buClr>
                <a:schemeClr val="dk1"/>
              </a:buClr>
              <a:buSzPct val="100000"/>
              <a:buNone/>
              <a:defRPr sz="12900">
                <a:solidFill>
                  <a:schemeClr val="dk1"/>
                </a:solidFill>
              </a:defRPr>
            </a:lvl5pPr>
            <a:lvl6pPr lvl="5">
              <a:spcBef>
                <a:spcPts val="0"/>
              </a:spcBef>
              <a:buClr>
                <a:schemeClr val="dk1"/>
              </a:buClr>
              <a:buSzPct val="100000"/>
              <a:buNone/>
              <a:defRPr sz="12900">
                <a:solidFill>
                  <a:schemeClr val="dk1"/>
                </a:solidFill>
              </a:defRPr>
            </a:lvl6pPr>
            <a:lvl7pPr lvl="6">
              <a:spcBef>
                <a:spcPts val="0"/>
              </a:spcBef>
              <a:buClr>
                <a:schemeClr val="dk1"/>
              </a:buClr>
              <a:buSzPct val="100000"/>
              <a:buNone/>
              <a:defRPr sz="12900">
                <a:solidFill>
                  <a:schemeClr val="dk1"/>
                </a:solidFill>
              </a:defRPr>
            </a:lvl7pPr>
            <a:lvl8pPr lvl="7">
              <a:spcBef>
                <a:spcPts val="0"/>
              </a:spcBef>
              <a:buClr>
                <a:schemeClr val="dk1"/>
              </a:buClr>
              <a:buSzPct val="100000"/>
              <a:buNone/>
              <a:defRPr sz="12900">
                <a:solidFill>
                  <a:schemeClr val="dk1"/>
                </a:solidFill>
              </a:defRPr>
            </a:lvl8pPr>
            <a:lvl9pPr lvl="8">
              <a:spcBef>
                <a:spcPts val="0"/>
              </a:spcBef>
              <a:buClr>
                <a:schemeClr val="dk1"/>
              </a:buClr>
              <a:buSzPct val="100000"/>
              <a:buNone/>
              <a:defRPr sz="12900">
                <a:solidFill>
                  <a:schemeClr val="dk1"/>
                </a:solidFill>
              </a:defRPr>
            </a:lvl9pPr>
          </a:lstStyle>
          <a:p/>
        </p:txBody>
      </p:sp>
      <p:sp>
        <p:nvSpPr>
          <p:cNvPr id="7" name="Shape 7"/>
          <p:cNvSpPr txBox="1"/>
          <p:nvPr>
            <p:ph idx="1" type="body"/>
          </p:nvPr>
        </p:nvSpPr>
        <p:spPr>
          <a:xfrm>
            <a:off x="994004" y="8146980"/>
            <a:ext cx="27172200" cy="24150900"/>
          </a:xfrm>
          <a:prstGeom prst="rect">
            <a:avLst/>
          </a:prstGeom>
          <a:noFill/>
          <a:ln>
            <a:noFill/>
          </a:ln>
        </p:spPr>
        <p:txBody>
          <a:bodyPr anchorCtr="0" anchor="t" bIns="421375" lIns="421375" rIns="421375" wrap="square" tIns="421375"/>
          <a:lstStyle>
            <a:lvl1pPr lvl="0">
              <a:lnSpc>
                <a:spcPct val="115000"/>
              </a:lnSpc>
              <a:spcBef>
                <a:spcPts val="0"/>
              </a:spcBef>
              <a:spcAft>
                <a:spcPts val="7400"/>
              </a:spcAft>
              <a:buClr>
                <a:schemeClr val="dk2"/>
              </a:buClr>
              <a:buSzPct val="100000"/>
              <a:buChar char="●"/>
              <a:defRPr sz="8300">
                <a:solidFill>
                  <a:schemeClr val="dk2"/>
                </a:solidFill>
              </a:defRPr>
            </a:lvl1pPr>
            <a:lvl2pPr lvl="1">
              <a:lnSpc>
                <a:spcPct val="115000"/>
              </a:lnSpc>
              <a:spcBef>
                <a:spcPts val="0"/>
              </a:spcBef>
              <a:spcAft>
                <a:spcPts val="7400"/>
              </a:spcAft>
              <a:buClr>
                <a:schemeClr val="dk2"/>
              </a:buClr>
              <a:buSzPct val="100000"/>
              <a:buChar char="○"/>
              <a:defRPr sz="6500">
                <a:solidFill>
                  <a:schemeClr val="dk2"/>
                </a:solidFill>
              </a:defRPr>
            </a:lvl2pPr>
            <a:lvl3pPr lvl="2">
              <a:lnSpc>
                <a:spcPct val="115000"/>
              </a:lnSpc>
              <a:spcBef>
                <a:spcPts val="0"/>
              </a:spcBef>
              <a:spcAft>
                <a:spcPts val="7400"/>
              </a:spcAft>
              <a:buClr>
                <a:schemeClr val="dk2"/>
              </a:buClr>
              <a:buSzPct val="100000"/>
              <a:buChar char="■"/>
              <a:defRPr sz="6500">
                <a:solidFill>
                  <a:schemeClr val="dk2"/>
                </a:solidFill>
              </a:defRPr>
            </a:lvl3pPr>
            <a:lvl4pPr lvl="3">
              <a:lnSpc>
                <a:spcPct val="115000"/>
              </a:lnSpc>
              <a:spcBef>
                <a:spcPts val="0"/>
              </a:spcBef>
              <a:spcAft>
                <a:spcPts val="7400"/>
              </a:spcAft>
              <a:buClr>
                <a:schemeClr val="dk2"/>
              </a:buClr>
              <a:buSzPct val="100000"/>
              <a:buChar char="●"/>
              <a:defRPr sz="6500">
                <a:solidFill>
                  <a:schemeClr val="dk2"/>
                </a:solidFill>
              </a:defRPr>
            </a:lvl4pPr>
            <a:lvl5pPr lvl="4">
              <a:lnSpc>
                <a:spcPct val="115000"/>
              </a:lnSpc>
              <a:spcBef>
                <a:spcPts val="0"/>
              </a:spcBef>
              <a:spcAft>
                <a:spcPts val="7400"/>
              </a:spcAft>
              <a:buClr>
                <a:schemeClr val="dk2"/>
              </a:buClr>
              <a:buSzPct val="100000"/>
              <a:buChar char="○"/>
              <a:defRPr sz="6500">
                <a:solidFill>
                  <a:schemeClr val="dk2"/>
                </a:solidFill>
              </a:defRPr>
            </a:lvl5pPr>
            <a:lvl6pPr lvl="5">
              <a:lnSpc>
                <a:spcPct val="115000"/>
              </a:lnSpc>
              <a:spcBef>
                <a:spcPts val="0"/>
              </a:spcBef>
              <a:spcAft>
                <a:spcPts val="7400"/>
              </a:spcAft>
              <a:buClr>
                <a:schemeClr val="dk2"/>
              </a:buClr>
              <a:buSzPct val="100000"/>
              <a:buChar char="■"/>
              <a:defRPr sz="6500">
                <a:solidFill>
                  <a:schemeClr val="dk2"/>
                </a:solidFill>
              </a:defRPr>
            </a:lvl6pPr>
            <a:lvl7pPr lvl="6">
              <a:lnSpc>
                <a:spcPct val="115000"/>
              </a:lnSpc>
              <a:spcBef>
                <a:spcPts val="0"/>
              </a:spcBef>
              <a:spcAft>
                <a:spcPts val="7400"/>
              </a:spcAft>
              <a:buClr>
                <a:schemeClr val="dk2"/>
              </a:buClr>
              <a:buSzPct val="100000"/>
              <a:buChar char="●"/>
              <a:defRPr sz="6500">
                <a:solidFill>
                  <a:schemeClr val="dk2"/>
                </a:solidFill>
              </a:defRPr>
            </a:lvl7pPr>
            <a:lvl8pPr lvl="7">
              <a:lnSpc>
                <a:spcPct val="115000"/>
              </a:lnSpc>
              <a:spcBef>
                <a:spcPts val="0"/>
              </a:spcBef>
              <a:spcAft>
                <a:spcPts val="7400"/>
              </a:spcAft>
              <a:buClr>
                <a:schemeClr val="dk2"/>
              </a:buClr>
              <a:buSzPct val="100000"/>
              <a:buChar char="○"/>
              <a:defRPr sz="6500">
                <a:solidFill>
                  <a:schemeClr val="dk2"/>
                </a:solidFill>
              </a:defRPr>
            </a:lvl8pPr>
            <a:lvl9pPr lvl="8">
              <a:lnSpc>
                <a:spcPct val="115000"/>
              </a:lnSpc>
              <a:spcBef>
                <a:spcPts val="0"/>
              </a:spcBef>
              <a:spcAft>
                <a:spcPts val="7400"/>
              </a:spcAft>
              <a:buClr>
                <a:schemeClr val="dk2"/>
              </a:buClr>
              <a:buSzPct val="100000"/>
              <a:buChar char="■"/>
              <a:defRPr sz="6500">
                <a:solidFill>
                  <a:schemeClr val="dk2"/>
                </a:solidFill>
              </a:defRPr>
            </a:lvl9pPr>
          </a:lstStyle>
          <a:p/>
        </p:txBody>
      </p:sp>
      <p:sp>
        <p:nvSpPr>
          <p:cNvPr id="8" name="Shape 8"/>
          <p:cNvSpPr txBox="1"/>
          <p:nvPr>
            <p:ph idx="12" type="sldNum"/>
          </p:nvPr>
        </p:nvSpPr>
        <p:spPr>
          <a:xfrm>
            <a:off x="27018468" y="32964822"/>
            <a:ext cx="1749900" cy="2782200"/>
          </a:xfrm>
          <a:prstGeom prst="rect">
            <a:avLst/>
          </a:prstGeom>
          <a:noFill/>
          <a:ln>
            <a:noFill/>
          </a:ln>
        </p:spPr>
        <p:txBody>
          <a:bodyPr anchorCtr="0" anchor="ctr" bIns="421375" lIns="421375" rIns="421375" wrap="square" tIns="421375">
            <a:noAutofit/>
          </a:bodyPr>
          <a:lstStyle/>
          <a:p>
            <a:pPr lvl="0" algn="r">
              <a:spcBef>
                <a:spcPts val="0"/>
              </a:spcBef>
              <a:buNone/>
            </a:pPr>
            <a:fld id="{00000000-1234-1234-1234-123412341234}" type="slidenum">
              <a:rPr lang="en" sz="46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4.png"/><Relationship Id="rId10"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png"/><Relationship Id="rId15" Type="http://schemas.openxmlformats.org/officeDocument/2006/relationships/image" Target="../media/image9.png"/><Relationship Id="rId14" Type="http://schemas.openxmlformats.org/officeDocument/2006/relationships/image" Target="../media/image8.png"/><Relationship Id="rId17" Type="http://schemas.openxmlformats.org/officeDocument/2006/relationships/image" Target="../media/image12.png"/><Relationship Id="rId16" Type="http://schemas.openxmlformats.org/officeDocument/2006/relationships/image" Target="../media/image10.png"/><Relationship Id="rId5" Type="http://schemas.openxmlformats.org/officeDocument/2006/relationships/image" Target="../media/image7.png"/><Relationship Id="rId19" Type="http://schemas.openxmlformats.org/officeDocument/2006/relationships/image" Target="../media/image16.png"/><Relationship Id="rId6" Type="http://schemas.openxmlformats.org/officeDocument/2006/relationships/image" Target="../media/image17.png"/><Relationship Id="rId18"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Untitled.png" id="54" name="Shape 54"/>
          <p:cNvPicPr preferRelativeResize="0"/>
          <p:nvPr/>
        </p:nvPicPr>
        <p:blipFill>
          <a:blip r:embed="rId3">
            <a:alphaModFix/>
          </a:blip>
          <a:stretch>
            <a:fillRect/>
          </a:stretch>
        </p:blipFill>
        <p:spPr>
          <a:xfrm>
            <a:off x="14872150" y="15045500"/>
            <a:ext cx="3698875" cy="928375"/>
          </a:xfrm>
          <a:prstGeom prst="rect">
            <a:avLst/>
          </a:prstGeom>
          <a:noFill/>
          <a:ln>
            <a:noFill/>
          </a:ln>
        </p:spPr>
      </p:pic>
      <p:sp>
        <p:nvSpPr>
          <p:cNvPr id="55" name="Shape 55"/>
          <p:cNvSpPr/>
          <p:nvPr/>
        </p:nvSpPr>
        <p:spPr>
          <a:xfrm>
            <a:off x="714000" y="238625"/>
            <a:ext cx="27732000" cy="4478700"/>
          </a:xfrm>
          <a:prstGeom prst="rect">
            <a:avLst/>
          </a:prstGeom>
          <a:solidFill>
            <a:srgbClr val="FFCF01"/>
          </a:solidFill>
          <a:ln>
            <a:noFill/>
          </a:ln>
        </p:spPr>
        <p:txBody>
          <a:bodyPr anchorCtr="0" anchor="ctr" bIns="84600" lIns="84600" rIns="84600" wrap="square" tIns="84600">
            <a:noAutofit/>
          </a:bodyPr>
          <a:lstStyle/>
          <a:p>
            <a:pPr lvl="0">
              <a:spcBef>
                <a:spcPts val="0"/>
              </a:spcBef>
              <a:buNone/>
            </a:pPr>
            <a:r>
              <a:t/>
            </a:r>
            <a:endParaRPr/>
          </a:p>
        </p:txBody>
      </p:sp>
      <p:sp>
        <p:nvSpPr>
          <p:cNvPr id="56" name="Shape 56"/>
          <p:cNvSpPr txBox="1"/>
          <p:nvPr/>
        </p:nvSpPr>
        <p:spPr>
          <a:xfrm>
            <a:off x="817250" y="8599850"/>
            <a:ext cx="13158600" cy="3879300"/>
          </a:xfrm>
          <a:prstGeom prst="rect">
            <a:avLst/>
          </a:prstGeom>
          <a:noFill/>
          <a:ln>
            <a:noFill/>
          </a:ln>
        </p:spPr>
        <p:txBody>
          <a:bodyPr anchorCtr="0" anchor="ctr" bIns="84600" lIns="84600" rIns="84600" wrap="square" tIns="84600">
            <a:noAutofit/>
          </a:bodyPr>
          <a:lstStyle/>
          <a:p>
            <a:pPr lvl="0" rtl="0">
              <a:spcBef>
                <a:spcPts val="0"/>
              </a:spcBef>
              <a:buNone/>
            </a:pPr>
            <a:r>
              <a:rPr lang="en" sz="4000"/>
              <a:t>Introduction</a:t>
            </a:r>
          </a:p>
          <a:p>
            <a:pPr lvl="0" rtl="0">
              <a:spcBef>
                <a:spcPts val="0"/>
              </a:spcBef>
              <a:buNone/>
            </a:pPr>
            <a:r>
              <a:t/>
            </a:r>
            <a:endParaRPr sz="1800"/>
          </a:p>
          <a:p>
            <a:pPr lvl="0" rtl="0">
              <a:spcBef>
                <a:spcPts val="0"/>
              </a:spcBef>
              <a:buNone/>
            </a:pPr>
            <a:r>
              <a:rPr lang="en" sz="3000"/>
              <a:t>Daily operation of a large-scale experiment is a resource consuming task, particularly from the perspectives of routine data quality monitoring. Typically, data comes from different sub-detectors or other subsystems, and the global data quality depends on the performance of each such channel. </a:t>
            </a:r>
          </a:p>
          <a:p>
            <a:pPr indent="0" lvl="0" marL="0" rtl="0">
              <a:spcBef>
                <a:spcPts val="0"/>
              </a:spcBef>
              <a:buNone/>
            </a:pPr>
            <a:r>
              <a:rPr lang="en" sz="3000"/>
              <a:t>In this work, we consider the </a:t>
            </a:r>
            <a:r>
              <a:rPr b="1" lang="en" sz="3000"/>
              <a:t>problem of prediction which sub-detector has caused anomalies in the detector behaviour.</a:t>
            </a:r>
            <a:r>
              <a:rPr lang="en" sz="3000"/>
              <a:t> </a:t>
            </a:r>
          </a:p>
          <a:p>
            <a:pPr indent="0" lvl="0" marL="0" rtl="0">
              <a:spcBef>
                <a:spcPts val="0"/>
              </a:spcBef>
              <a:buNone/>
            </a:pPr>
            <a:r>
              <a:rPr lang="en" sz="3000"/>
              <a:t>This approach uses only a</a:t>
            </a:r>
            <a:r>
              <a:rPr lang="en" sz="3000"/>
              <a:t>ggregated</a:t>
            </a:r>
            <a:r>
              <a:rPr lang="en" sz="3000"/>
              <a:t> global quality tag used for training, but allows predicting anomalies for separate sub-detectors.</a:t>
            </a:r>
          </a:p>
          <a:p>
            <a:pPr lvl="0" rtl="0">
              <a:spcBef>
                <a:spcPts val="0"/>
              </a:spcBef>
              <a:buNone/>
            </a:pPr>
            <a:r>
              <a:t/>
            </a:r>
            <a:endParaRPr sz="3300"/>
          </a:p>
        </p:txBody>
      </p:sp>
      <p:cxnSp>
        <p:nvCxnSpPr>
          <p:cNvPr id="57" name="Shape 57"/>
          <p:cNvCxnSpPr/>
          <p:nvPr/>
        </p:nvCxnSpPr>
        <p:spPr>
          <a:xfrm>
            <a:off x="14631748" y="7788962"/>
            <a:ext cx="48900" cy="27928500"/>
          </a:xfrm>
          <a:prstGeom prst="straightConnector1">
            <a:avLst/>
          </a:prstGeom>
          <a:noFill/>
          <a:ln cap="flat" cmpd="sng" w="38100">
            <a:solidFill>
              <a:srgbClr val="FFCF01"/>
            </a:solidFill>
            <a:prstDash val="solid"/>
            <a:round/>
            <a:headEnd len="lg" w="lg" type="none"/>
            <a:tailEnd len="lg" w="lg" type="none"/>
          </a:ln>
        </p:spPr>
      </p:cxnSp>
      <p:sp>
        <p:nvSpPr>
          <p:cNvPr id="58" name="Shape 58"/>
          <p:cNvSpPr txBox="1"/>
          <p:nvPr/>
        </p:nvSpPr>
        <p:spPr>
          <a:xfrm>
            <a:off x="710400" y="4521650"/>
            <a:ext cx="27739200" cy="3053700"/>
          </a:xfrm>
          <a:prstGeom prst="rect">
            <a:avLst/>
          </a:prstGeom>
          <a:noFill/>
          <a:ln>
            <a:noFill/>
          </a:ln>
        </p:spPr>
        <p:txBody>
          <a:bodyPr anchorCtr="0" anchor="ctr" bIns="84600" lIns="84600" rIns="84600" wrap="square" tIns="84600">
            <a:noAutofit/>
          </a:bodyPr>
          <a:lstStyle/>
          <a:p>
            <a:pPr indent="0" lvl="0" marL="0" rtl="0" algn="ctr">
              <a:spcBef>
                <a:spcPts val="0"/>
              </a:spcBef>
              <a:buNone/>
            </a:pPr>
            <a:r>
              <a:rPr lang="en" sz="3600">
                <a:solidFill>
                  <a:schemeClr val="dk1"/>
                </a:solidFill>
              </a:rPr>
              <a:t>We introduce a special ‘multi-head’ neural network configuration to predict anomalies in different sub-detectors of the CMS detector</a:t>
            </a:r>
          </a:p>
          <a:p>
            <a:pPr indent="0" lvl="0" marL="0" rtl="0" algn="ctr">
              <a:spcBef>
                <a:spcPts val="0"/>
              </a:spcBef>
              <a:buNone/>
            </a:pPr>
            <a:r>
              <a:rPr lang="en" sz="3600">
                <a:solidFill>
                  <a:schemeClr val="dk1"/>
                </a:solidFill>
              </a:rPr>
              <a:t>This configuration </a:t>
            </a:r>
            <a:r>
              <a:rPr b="1" lang="en" sz="3600">
                <a:solidFill>
                  <a:schemeClr val="dk1"/>
                </a:solidFill>
              </a:rPr>
              <a:t>allows to learn to identify source of anomaly without explicit knowing ground truth labels</a:t>
            </a:r>
            <a:r>
              <a:rPr lang="en" sz="3600">
                <a:solidFill>
                  <a:schemeClr val="dk1"/>
                </a:solidFill>
              </a:rPr>
              <a:t> for possible sources</a:t>
            </a:r>
          </a:p>
          <a:p>
            <a:pPr indent="0" lvl="0" marL="0" rtl="0" algn="ctr">
              <a:spcBef>
                <a:spcPts val="0"/>
              </a:spcBef>
              <a:buNone/>
            </a:pPr>
            <a:r>
              <a:rPr lang="en" sz="3600">
                <a:solidFill>
                  <a:schemeClr val="dk1"/>
                </a:solidFill>
              </a:rPr>
              <a:t>Being applied to CERN CMS data,  this approach proves ability to decompose anomaly by separate sub-detectors. </a:t>
            </a:r>
          </a:p>
        </p:txBody>
      </p:sp>
      <p:sp>
        <p:nvSpPr>
          <p:cNvPr id="59" name="Shape 59"/>
          <p:cNvSpPr txBox="1"/>
          <p:nvPr/>
        </p:nvSpPr>
        <p:spPr>
          <a:xfrm>
            <a:off x="817250" y="12740638"/>
            <a:ext cx="13623000" cy="7481100"/>
          </a:xfrm>
          <a:prstGeom prst="rect">
            <a:avLst/>
          </a:prstGeom>
          <a:noFill/>
          <a:ln>
            <a:noFill/>
          </a:ln>
        </p:spPr>
        <p:txBody>
          <a:bodyPr anchorCtr="0" anchor="t" bIns="84600" lIns="84600" rIns="84600" wrap="square" tIns="84600">
            <a:noAutofit/>
          </a:bodyPr>
          <a:lstStyle/>
          <a:p>
            <a:pPr lvl="0">
              <a:spcBef>
                <a:spcPts val="0"/>
              </a:spcBef>
              <a:buNone/>
            </a:pPr>
            <a:r>
              <a:rPr lang="en" sz="4000"/>
              <a:t>Data and feature extraction</a:t>
            </a:r>
          </a:p>
          <a:p>
            <a:pPr lvl="0" rtl="0">
              <a:spcBef>
                <a:spcPts val="0"/>
              </a:spcBef>
              <a:buNone/>
            </a:pPr>
            <a:r>
              <a:t/>
            </a:r>
            <a:endParaRPr sz="1800"/>
          </a:p>
          <a:p>
            <a:pPr lvl="0" rtl="0">
              <a:spcBef>
                <a:spcPts val="0"/>
              </a:spcBef>
              <a:buNone/>
            </a:pPr>
            <a:r>
              <a:rPr lang="en" sz="3000">
                <a:solidFill>
                  <a:schemeClr val="dk1"/>
                </a:solidFill>
              </a:rPr>
              <a:t>CERN</a:t>
            </a:r>
            <a:r>
              <a:rPr lang="en" sz="4000">
                <a:solidFill>
                  <a:schemeClr val="dk1"/>
                </a:solidFill>
              </a:rPr>
              <a:t> </a:t>
            </a:r>
            <a:r>
              <a:rPr lang="en" sz="3000">
                <a:solidFill>
                  <a:schemeClr val="dk1"/>
                </a:solidFill>
              </a:rPr>
              <a:t>CMS open data collected in 2010 is used.</a:t>
            </a:r>
          </a:p>
          <a:p>
            <a:pPr lvl="0" rtl="0">
              <a:spcBef>
                <a:spcPts val="0"/>
              </a:spcBef>
              <a:buNone/>
            </a:pPr>
            <a:r>
              <a:rPr lang="en" sz="3000">
                <a:solidFill>
                  <a:schemeClr val="dk1"/>
                </a:solidFill>
              </a:rPr>
              <a:t>LumiSections (minimal chunk of data defined in metadata) are labelled </a:t>
            </a:r>
          </a:p>
          <a:p>
            <a:pPr lvl="0" rtl="0">
              <a:spcBef>
                <a:spcPts val="0"/>
              </a:spcBef>
              <a:buNone/>
            </a:pPr>
            <a:r>
              <a:rPr lang="en" sz="3000">
                <a:solidFill>
                  <a:schemeClr val="dk1"/>
                </a:solidFill>
              </a:rPr>
              <a:t>as “good” or “bad”.</a:t>
            </a:r>
          </a:p>
          <a:p>
            <a:pPr lvl="0" rtl="0">
              <a:spcBef>
                <a:spcPts val="0"/>
              </a:spcBef>
              <a:buNone/>
            </a:pPr>
            <a:r>
              <a:rPr lang="en" sz="3000"/>
              <a:t>Collect information for each </a:t>
            </a:r>
            <a:r>
              <a:rPr lang="en" sz="3000">
                <a:solidFill>
                  <a:schemeClr val="dk1"/>
                </a:solidFill>
              </a:rPr>
              <a:t>LumiSections</a:t>
            </a:r>
            <a:r>
              <a:rPr lang="en" sz="3000"/>
              <a:t>: </a:t>
            </a:r>
          </a:p>
          <a:p>
            <a:pPr indent="-419100" lvl="0" marL="914400" rtl="0">
              <a:spcBef>
                <a:spcPts val="0"/>
              </a:spcBef>
              <a:buSzPct val="100000"/>
              <a:buChar char="➢"/>
            </a:pPr>
            <a:r>
              <a:rPr lang="en" sz="3000"/>
              <a:t>physics data streams: minimal bias, muons or photons; </a:t>
            </a:r>
          </a:p>
          <a:p>
            <a:pPr indent="-419100" lvl="0" marL="914400" rtl="0">
              <a:spcBef>
                <a:spcPts val="0"/>
              </a:spcBef>
              <a:buSzPct val="100000"/>
              <a:buChar char="➢"/>
            </a:pPr>
            <a:r>
              <a:rPr lang="en" sz="3000"/>
              <a:t>channels (reconstructed physics objects): muons, photons, Particle Flow jets or calorimiter jets;</a:t>
            </a:r>
          </a:p>
          <a:p>
            <a:pPr indent="-419100" lvl="0" marL="914400" rtl="0">
              <a:spcBef>
                <a:spcPts val="0"/>
              </a:spcBef>
              <a:buSzPct val="100000"/>
              <a:buChar char="➢"/>
            </a:pPr>
            <a:r>
              <a:rPr lang="en" sz="3000"/>
              <a:t>quantile objects  by momentum: 0,  0.2, ... , 1.;</a:t>
            </a:r>
          </a:p>
          <a:p>
            <a:pPr indent="-419100" lvl="0" marL="914400" rtl="0">
              <a:spcBef>
                <a:spcPts val="0"/>
              </a:spcBef>
              <a:buSzPct val="100000"/>
              <a:buChar char="➢"/>
            </a:pPr>
            <a:r>
              <a:rPr lang="en" sz="3000"/>
              <a:t>objects kinematics and spatial location: </a:t>
            </a:r>
            <a:r>
              <a:rPr i="1" lang="en" sz="3000"/>
              <a:t>η, φ, p</a:t>
            </a:r>
            <a:r>
              <a:rPr lang="en"/>
              <a:t>T</a:t>
            </a:r>
            <a:r>
              <a:rPr lang="en" sz="3000"/>
              <a:t>, </a:t>
            </a:r>
            <a:r>
              <a:rPr i="1" lang="en" sz="3000"/>
              <a:t>v</a:t>
            </a:r>
            <a:r>
              <a:rPr lang="en"/>
              <a:t>x</a:t>
            </a:r>
            <a:r>
              <a:rPr i="1" lang="en" sz="3000"/>
              <a:t>, v</a:t>
            </a:r>
            <a:r>
              <a:rPr lang="en"/>
              <a:t>y</a:t>
            </a:r>
            <a:r>
              <a:rPr i="1" lang="en" sz="3000"/>
              <a:t>, v</a:t>
            </a:r>
            <a:r>
              <a:rPr lang="en"/>
              <a:t>z</a:t>
            </a:r>
            <a:r>
              <a:rPr lang="en" sz="3000"/>
              <a:t>, </a:t>
            </a:r>
            <a:r>
              <a:rPr i="1" lang="en" sz="3000"/>
              <a:t>m</a:t>
            </a:r>
            <a:r>
              <a:rPr lang="en" sz="3000"/>
              <a:t>;</a:t>
            </a:r>
          </a:p>
          <a:p>
            <a:pPr indent="-419100" lvl="0" marL="914400" rtl="0">
              <a:spcBef>
                <a:spcPts val="0"/>
              </a:spcBef>
              <a:buSzPct val="100000"/>
              <a:buChar char="➢"/>
            </a:pPr>
            <a:r>
              <a:rPr lang="en" sz="3000"/>
              <a:t>characteristics of distributions within lumisection: 5 percentiles, mean and variance.</a:t>
            </a:r>
          </a:p>
          <a:p>
            <a:pPr lvl="0" rtl="0">
              <a:spcBef>
                <a:spcPts val="0"/>
              </a:spcBef>
              <a:buNone/>
            </a:pPr>
            <a:r>
              <a:rPr lang="en" sz="3000"/>
              <a:t>Additionally:</a:t>
            </a:r>
          </a:p>
          <a:p>
            <a:pPr indent="-419100" lvl="0" marL="914400" rtl="0">
              <a:spcBef>
                <a:spcPts val="0"/>
              </a:spcBef>
              <a:buSzPct val="100000"/>
              <a:buChar char="➢"/>
            </a:pPr>
            <a:r>
              <a:rPr lang="en" sz="3000"/>
              <a:t>scalar sum of momentum for all objects in the event;</a:t>
            </a:r>
          </a:p>
          <a:p>
            <a:pPr indent="-419100" lvl="0" marL="914400" rtl="0">
              <a:spcBef>
                <a:spcPts val="0"/>
              </a:spcBef>
              <a:buSzPct val="100000"/>
              <a:buChar char="➢"/>
            </a:pPr>
            <a:r>
              <a:rPr lang="en" sz="3000"/>
              <a:t>instant luminosity;</a:t>
            </a:r>
          </a:p>
          <a:p>
            <a:pPr indent="-419100" lvl="0" marL="914400" rtl="0">
              <a:spcBef>
                <a:spcPts val="0"/>
              </a:spcBef>
              <a:buSzPct val="100000"/>
              <a:buChar char="➢"/>
            </a:pPr>
            <a:r>
              <a:rPr lang="en" sz="3000"/>
              <a:t>number of particles in event.</a:t>
            </a:r>
          </a:p>
          <a:p>
            <a:pPr lvl="0" rtl="0">
              <a:spcBef>
                <a:spcPts val="0"/>
              </a:spcBef>
              <a:buNone/>
            </a:pPr>
            <a:r>
              <a:rPr lang="en" sz="3000"/>
              <a:t>Use it as features for the following analysis</a:t>
            </a:r>
          </a:p>
        </p:txBody>
      </p:sp>
      <p:sp>
        <p:nvSpPr>
          <p:cNvPr id="60" name="Shape 60"/>
          <p:cNvSpPr txBox="1"/>
          <p:nvPr/>
        </p:nvSpPr>
        <p:spPr>
          <a:xfrm>
            <a:off x="15019450" y="27028538"/>
            <a:ext cx="11458500" cy="1156500"/>
          </a:xfrm>
          <a:prstGeom prst="rect">
            <a:avLst/>
          </a:prstGeom>
          <a:noFill/>
          <a:ln>
            <a:noFill/>
          </a:ln>
        </p:spPr>
        <p:txBody>
          <a:bodyPr anchorCtr="0" anchor="ctr" bIns="84600" lIns="84600" rIns="84600" wrap="square" tIns="84600">
            <a:noAutofit/>
          </a:bodyPr>
          <a:lstStyle/>
          <a:p>
            <a:pPr lvl="0" rtl="0">
              <a:spcBef>
                <a:spcPts val="0"/>
              </a:spcBef>
              <a:buNone/>
            </a:pPr>
            <a:r>
              <a:rPr lang="en" sz="4000"/>
              <a:t>Verification</a:t>
            </a:r>
          </a:p>
        </p:txBody>
      </p:sp>
      <p:cxnSp>
        <p:nvCxnSpPr>
          <p:cNvPr id="61" name="Shape 61"/>
          <p:cNvCxnSpPr/>
          <p:nvPr/>
        </p:nvCxnSpPr>
        <p:spPr>
          <a:xfrm flipH="1" rot="10800000">
            <a:off x="714008" y="7772884"/>
            <a:ext cx="27732000" cy="42600"/>
          </a:xfrm>
          <a:prstGeom prst="straightConnector1">
            <a:avLst/>
          </a:prstGeom>
          <a:noFill/>
          <a:ln cap="flat" cmpd="sng" w="38100">
            <a:solidFill>
              <a:srgbClr val="FFCF01"/>
            </a:solidFill>
            <a:prstDash val="solid"/>
            <a:round/>
            <a:headEnd len="lg" w="lg" type="none"/>
            <a:tailEnd len="lg" w="lg" type="none"/>
          </a:ln>
        </p:spPr>
      </p:cxnSp>
      <p:pic>
        <p:nvPicPr>
          <p:cNvPr id="62" name="Shape 62"/>
          <p:cNvPicPr preferRelativeResize="0"/>
          <p:nvPr/>
        </p:nvPicPr>
        <p:blipFill rotWithShape="1">
          <a:blip r:embed="rId4">
            <a:alphaModFix/>
          </a:blip>
          <a:srcRect b="0" l="0" r="0" t="0"/>
          <a:stretch/>
        </p:blipFill>
        <p:spPr>
          <a:xfrm>
            <a:off x="23517944" y="2237844"/>
            <a:ext cx="1534622" cy="1538221"/>
          </a:xfrm>
          <a:prstGeom prst="rect">
            <a:avLst/>
          </a:prstGeom>
          <a:noFill/>
          <a:ln>
            <a:noFill/>
          </a:ln>
        </p:spPr>
      </p:pic>
      <p:pic>
        <p:nvPicPr>
          <p:cNvPr id="63" name="Shape 63"/>
          <p:cNvPicPr preferRelativeResize="0"/>
          <p:nvPr/>
        </p:nvPicPr>
        <p:blipFill>
          <a:blip r:embed="rId5">
            <a:alphaModFix/>
          </a:blip>
          <a:stretch>
            <a:fillRect/>
          </a:stretch>
        </p:blipFill>
        <p:spPr>
          <a:xfrm>
            <a:off x="15748075" y="28185051"/>
            <a:ext cx="12425400" cy="5400047"/>
          </a:xfrm>
          <a:prstGeom prst="rect">
            <a:avLst/>
          </a:prstGeom>
          <a:noFill/>
          <a:ln>
            <a:noFill/>
          </a:ln>
        </p:spPr>
      </p:pic>
      <p:sp>
        <p:nvSpPr>
          <p:cNvPr id="64" name="Shape 64"/>
          <p:cNvSpPr txBox="1"/>
          <p:nvPr/>
        </p:nvSpPr>
        <p:spPr>
          <a:xfrm>
            <a:off x="15019450" y="33864350"/>
            <a:ext cx="13475700" cy="1538100"/>
          </a:xfrm>
          <a:prstGeom prst="rect">
            <a:avLst/>
          </a:prstGeom>
          <a:noFill/>
          <a:ln>
            <a:noFill/>
          </a:ln>
        </p:spPr>
        <p:txBody>
          <a:bodyPr anchorCtr="0" anchor="t" bIns="91425" lIns="91425" rIns="91425" wrap="square" tIns="91425">
            <a:noAutofit/>
          </a:bodyPr>
          <a:lstStyle/>
          <a:p>
            <a:pPr lvl="0" rtl="0">
              <a:spcBef>
                <a:spcPts val="0"/>
              </a:spcBef>
              <a:buNone/>
            </a:pPr>
            <a:r>
              <a:rPr lang="en" sz="3000"/>
              <a:t>There is clear correlation between subnetworks’ outputs and corresponding subsystem labels, as expected.  </a:t>
            </a:r>
          </a:p>
          <a:p>
            <a:pPr lvl="0" rtl="0">
              <a:spcBef>
                <a:spcPts val="0"/>
              </a:spcBef>
              <a:buNone/>
            </a:pPr>
            <a:r>
              <a:rPr lang="en" sz="3000"/>
              <a:t>NB: </a:t>
            </a:r>
            <a:r>
              <a:rPr b="1" lang="en" sz="3000"/>
              <a:t>subsystem labels are not used for NN training</a:t>
            </a:r>
          </a:p>
        </p:txBody>
      </p:sp>
      <p:sp>
        <p:nvSpPr>
          <p:cNvPr id="65" name="Shape 65"/>
          <p:cNvSpPr txBox="1"/>
          <p:nvPr/>
        </p:nvSpPr>
        <p:spPr>
          <a:xfrm>
            <a:off x="817250" y="32982340"/>
            <a:ext cx="13158600" cy="2659200"/>
          </a:xfrm>
          <a:prstGeom prst="rect">
            <a:avLst/>
          </a:prstGeom>
          <a:noFill/>
          <a:ln>
            <a:noFill/>
          </a:ln>
        </p:spPr>
        <p:txBody>
          <a:bodyPr anchorCtr="0" anchor="t" bIns="84600" lIns="84600" rIns="84600" wrap="square" tIns="84600">
            <a:noAutofit/>
          </a:bodyPr>
          <a:lstStyle/>
          <a:p>
            <a:pPr lvl="0" rtl="0">
              <a:spcBef>
                <a:spcPts val="0"/>
              </a:spcBef>
              <a:buClr>
                <a:schemeClr val="dk1"/>
              </a:buClr>
              <a:buSzPct val="33333"/>
              <a:buFont typeface="Arial"/>
              <a:buNone/>
            </a:pPr>
            <a:r>
              <a:rPr lang="en" sz="3000"/>
              <a:t>Each subnetwork returns score</a:t>
            </a:r>
          </a:p>
          <a:p>
            <a:pPr indent="-419100" lvl="0" marL="914400" rtl="0">
              <a:spcBef>
                <a:spcPts val="0"/>
              </a:spcBef>
              <a:buSzPct val="100000"/>
              <a:buChar char="➢"/>
            </a:pPr>
            <a:r>
              <a:rPr lang="en" sz="3000"/>
              <a:t>close to 1 for good lumisections</a:t>
            </a:r>
          </a:p>
          <a:p>
            <a:pPr indent="-419100" lvl="0" marL="914400" rtl="0">
              <a:spcBef>
                <a:spcPts val="0"/>
              </a:spcBef>
              <a:buSzPct val="100000"/>
              <a:buChar char="➢"/>
            </a:pPr>
            <a:r>
              <a:rPr lang="en" sz="3000"/>
              <a:t>close to 1 for anomalies “invisible” from subnetwork’s channel data</a:t>
            </a:r>
          </a:p>
          <a:p>
            <a:pPr indent="-419100" lvl="0" marL="914400" rtl="0">
              <a:spcBef>
                <a:spcPts val="0"/>
              </a:spcBef>
              <a:buSzPct val="100000"/>
              <a:buChar char="➢"/>
            </a:pPr>
            <a:r>
              <a:rPr lang="en" sz="3000"/>
              <a:t>close to 0 for anomalies “visible” from subnetwork’s channel data</a:t>
            </a:r>
          </a:p>
          <a:p>
            <a:pPr lvl="0" rtl="0">
              <a:spcBef>
                <a:spcPts val="0"/>
              </a:spcBef>
              <a:buNone/>
            </a:pPr>
            <a:r>
              <a:rPr b="1" lang="en" sz="3000"/>
              <a:t>Thus NN decomposes anomalies by channels</a:t>
            </a:r>
            <a:r>
              <a:rPr lang="en" sz="3000"/>
              <a:t>.</a:t>
            </a:r>
          </a:p>
        </p:txBody>
      </p:sp>
      <p:sp>
        <p:nvSpPr>
          <p:cNvPr id="66" name="Shape 66"/>
          <p:cNvSpPr txBox="1"/>
          <p:nvPr/>
        </p:nvSpPr>
        <p:spPr>
          <a:xfrm>
            <a:off x="14872162" y="16178449"/>
            <a:ext cx="7140300" cy="1688700"/>
          </a:xfrm>
          <a:prstGeom prst="rect">
            <a:avLst/>
          </a:prstGeom>
          <a:noFill/>
          <a:ln>
            <a:noFill/>
          </a:ln>
        </p:spPr>
        <p:txBody>
          <a:bodyPr anchorCtr="0" anchor="t" bIns="84600" lIns="84600" rIns="84600" wrap="square" tIns="84600">
            <a:noAutofit/>
          </a:bodyPr>
          <a:lstStyle/>
          <a:p>
            <a:pPr lvl="0" rtl="0">
              <a:spcBef>
                <a:spcPts val="0"/>
              </a:spcBef>
              <a:buNone/>
            </a:pPr>
            <a:r>
              <a:rPr lang="en" sz="4000"/>
              <a:t>Decomposition Results</a:t>
            </a:r>
          </a:p>
          <a:p>
            <a:pPr lvl="0" rtl="0">
              <a:spcBef>
                <a:spcPts val="0"/>
              </a:spcBef>
              <a:buNone/>
            </a:pPr>
            <a:r>
              <a:t/>
            </a:r>
            <a:endParaRPr sz="4400">
              <a:solidFill>
                <a:srgbClr val="ED0021"/>
              </a:solidFill>
            </a:endParaRPr>
          </a:p>
        </p:txBody>
      </p:sp>
      <p:sp>
        <p:nvSpPr>
          <p:cNvPr id="67" name="Shape 67"/>
          <p:cNvSpPr txBox="1"/>
          <p:nvPr/>
        </p:nvSpPr>
        <p:spPr>
          <a:xfrm>
            <a:off x="714001" y="21402350"/>
            <a:ext cx="13623000" cy="3228300"/>
          </a:xfrm>
          <a:prstGeom prst="rect">
            <a:avLst/>
          </a:prstGeom>
          <a:noFill/>
          <a:ln>
            <a:noFill/>
          </a:ln>
        </p:spPr>
        <p:txBody>
          <a:bodyPr anchorCtr="0" anchor="t" bIns="84600" lIns="84600" rIns="84600" wrap="square" tIns="84600">
            <a:noAutofit/>
          </a:bodyPr>
          <a:lstStyle/>
          <a:p>
            <a:pPr lvl="0">
              <a:spcBef>
                <a:spcPts val="0"/>
              </a:spcBef>
              <a:buNone/>
            </a:pPr>
            <a:r>
              <a:rPr lang="en" sz="4000">
                <a:solidFill>
                  <a:schemeClr val="accent2"/>
                </a:solidFill>
              </a:rPr>
              <a:t>Method</a:t>
            </a:r>
          </a:p>
          <a:p>
            <a:pPr lvl="0" rtl="0">
              <a:spcBef>
                <a:spcPts val="0"/>
              </a:spcBef>
              <a:buNone/>
            </a:pPr>
            <a:r>
              <a:t/>
            </a:r>
            <a:endParaRPr sz="1800">
              <a:solidFill>
                <a:schemeClr val="accent2"/>
              </a:solidFill>
            </a:endParaRPr>
          </a:p>
          <a:p>
            <a:pPr indent="-393700" lvl="0" marL="419100" rtl="0">
              <a:spcBef>
                <a:spcPts val="0"/>
              </a:spcBef>
              <a:buSzPct val="100000"/>
              <a:buChar char="➢"/>
            </a:pPr>
            <a:r>
              <a:rPr lang="en" sz="3000">
                <a:solidFill>
                  <a:schemeClr val="dk1"/>
                </a:solidFill>
              </a:rPr>
              <a:t>b</a:t>
            </a:r>
            <a:r>
              <a:rPr lang="en" sz="3000">
                <a:solidFill>
                  <a:schemeClr val="dk1"/>
                </a:solidFill>
              </a:rPr>
              <a:t>uild neural sub-networks </a:t>
            </a:r>
            <a:r>
              <a:rPr lang="en" sz="3000"/>
              <a:t>on features from each channel;</a:t>
            </a:r>
          </a:p>
          <a:p>
            <a:pPr indent="-406400" lvl="1" marL="850900" rtl="0">
              <a:spcBef>
                <a:spcPts val="0"/>
              </a:spcBef>
              <a:buSzPct val="100000"/>
              <a:buChar char="○"/>
            </a:pPr>
            <a:r>
              <a:rPr lang="en" sz="3000"/>
              <a:t>each branch returns a score for its channel;</a:t>
            </a:r>
          </a:p>
          <a:p>
            <a:pPr indent="-393700" lvl="0" marL="419100" rtl="0">
              <a:spcBef>
                <a:spcPts val="0"/>
              </a:spcBef>
              <a:buSzPct val="100000"/>
              <a:buChar char="➢"/>
            </a:pPr>
            <a:r>
              <a:rPr lang="en" sz="3000"/>
              <a:t>connect networks by a “Fuzzy AND” operator                             			     </a:t>
            </a:r>
            <a:r>
              <a:rPr i="1" lang="en" sz="3000"/>
              <a:t>; </a:t>
            </a:r>
          </a:p>
          <a:p>
            <a:pPr indent="-393700" lvl="0" marL="419100" rtl="0">
              <a:spcBef>
                <a:spcPts val="0"/>
              </a:spcBef>
              <a:buSzPct val="100000"/>
              <a:buChar char="➢"/>
            </a:pPr>
            <a:r>
              <a:rPr lang="en" sz="3000"/>
              <a:t>t</a:t>
            </a:r>
            <a:r>
              <a:rPr lang="en" sz="3000"/>
              <a:t>rain network to recover global labels;</a:t>
            </a:r>
          </a:p>
          <a:p>
            <a:pPr indent="-393700" lvl="0" marL="419100" rtl="0">
              <a:spcBef>
                <a:spcPts val="0"/>
              </a:spcBef>
              <a:buSzPct val="100000"/>
              <a:buChar char="➢"/>
            </a:pPr>
            <a:r>
              <a:rPr lang="en" sz="3000"/>
              <a:t>consider estimation of score for each channel as qualification for the channel.</a:t>
            </a:r>
          </a:p>
        </p:txBody>
      </p:sp>
      <p:pic>
        <p:nvPicPr>
          <p:cNvPr descr="latex_178a41d39277386f5bf0a4c288eff1f2.png" id="68" name="Shape 68"/>
          <p:cNvPicPr preferRelativeResize="0"/>
          <p:nvPr/>
        </p:nvPicPr>
        <p:blipFill>
          <a:blip r:embed="rId6">
            <a:alphaModFix/>
          </a:blip>
          <a:stretch>
            <a:fillRect/>
          </a:stretch>
        </p:blipFill>
        <p:spPr>
          <a:xfrm>
            <a:off x="9027400" y="22896150"/>
            <a:ext cx="4560975" cy="1260000"/>
          </a:xfrm>
          <a:prstGeom prst="rect">
            <a:avLst/>
          </a:prstGeom>
          <a:noFill/>
          <a:ln>
            <a:noFill/>
          </a:ln>
        </p:spPr>
      </p:pic>
      <p:sp>
        <p:nvSpPr>
          <p:cNvPr id="69" name="Shape 69"/>
          <p:cNvSpPr txBox="1"/>
          <p:nvPr/>
        </p:nvSpPr>
        <p:spPr>
          <a:xfrm>
            <a:off x="14872263" y="8805525"/>
            <a:ext cx="12976200" cy="2314800"/>
          </a:xfrm>
          <a:prstGeom prst="rect">
            <a:avLst/>
          </a:prstGeom>
          <a:noFill/>
          <a:ln>
            <a:noFill/>
          </a:ln>
        </p:spPr>
        <p:txBody>
          <a:bodyPr anchorCtr="0" anchor="t" bIns="91425" lIns="91425" rIns="91425" wrap="square" tIns="91425">
            <a:noAutofit/>
          </a:bodyPr>
          <a:lstStyle/>
          <a:p>
            <a:pPr lvl="0" rtl="0">
              <a:lnSpc>
                <a:spcPct val="138000"/>
              </a:lnSpc>
              <a:spcBef>
                <a:spcPts val="0"/>
              </a:spcBef>
              <a:spcAft>
                <a:spcPts val="0"/>
              </a:spcAft>
              <a:buNone/>
            </a:pPr>
            <a:r>
              <a:rPr lang="en" sz="3000"/>
              <a:t>“Fuzzy AND” approach assumes that some anomalies can not be seen from all channels. This causes a problem of small gradients for close to the hyperplane  samples potentially visible from particular channel, but already with negative labels from other channels. To resolve the problem and to accelerate the convergence we use a dynamic loss function:</a:t>
            </a:r>
            <a:br>
              <a:rPr lang="en" sz="3000"/>
            </a:br>
            <a:r>
              <a:rPr lang="en" sz="3000"/>
              <a:t>						</a:t>
            </a:r>
            <a:r>
              <a:rPr i="1" lang="en" sz="3000"/>
              <a:t>																   ,</a:t>
            </a:r>
            <a:br>
              <a:rPr lang="en" sz="3000"/>
            </a:br>
            <a:r>
              <a:rPr lang="en" sz="3000"/>
              <a:t>   </a:t>
            </a:r>
            <a:r>
              <a:rPr i="1" lang="en" sz="3000"/>
              <a:t> </a:t>
            </a:r>
            <a:r>
              <a:rPr lang="en" sz="3000"/>
              <a:t> - cross-entropy for “fuzzy AND” output of the network,</a:t>
            </a:r>
            <a:br>
              <a:rPr lang="en" sz="3000"/>
            </a:br>
            <a:r>
              <a:rPr i="1" lang="en" sz="3000"/>
              <a:t>     </a:t>
            </a:r>
            <a:r>
              <a:rPr lang="en" sz="3000"/>
              <a:t>- 'companion' losses, </a:t>
            </a:r>
            <a:r>
              <a:rPr lang="en" sz="3000">
                <a:solidFill>
                  <a:schemeClr val="dk1"/>
                </a:solidFill>
              </a:rPr>
              <a:t>cross-entropy of corresponding subnetwork scores against global labels</a:t>
            </a:r>
            <a:r>
              <a:rPr lang="en" sz="3000"/>
              <a:t>, </a:t>
            </a:r>
          </a:p>
          <a:p>
            <a:pPr lvl="0" rtl="0">
              <a:lnSpc>
                <a:spcPct val="138000"/>
              </a:lnSpc>
              <a:spcBef>
                <a:spcPts val="0"/>
              </a:spcBef>
              <a:spcAft>
                <a:spcPts val="0"/>
              </a:spcAft>
              <a:buNone/>
            </a:pPr>
            <a:r>
              <a:rPr lang="en" sz="3000"/>
              <a:t>     - decreasing along iterations constant to regulate amount of “pretraining”   					  </a:t>
            </a:r>
          </a:p>
        </p:txBody>
      </p:sp>
      <p:pic>
        <p:nvPicPr>
          <p:cNvPr descr="F2.png" id="70" name="Shape 70"/>
          <p:cNvPicPr preferRelativeResize="0"/>
          <p:nvPr/>
        </p:nvPicPr>
        <p:blipFill>
          <a:blip r:embed="rId7">
            <a:alphaModFix/>
          </a:blip>
          <a:stretch>
            <a:fillRect/>
          </a:stretch>
        </p:blipFill>
        <p:spPr>
          <a:xfrm>
            <a:off x="17344813" y="11974625"/>
            <a:ext cx="7800975" cy="466725"/>
          </a:xfrm>
          <a:prstGeom prst="rect">
            <a:avLst/>
          </a:prstGeom>
          <a:noFill/>
          <a:ln>
            <a:noFill/>
          </a:ln>
        </p:spPr>
      </p:pic>
      <p:pic>
        <p:nvPicPr>
          <p:cNvPr descr="F4.png" id="71" name="Shape 71"/>
          <p:cNvPicPr preferRelativeResize="0"/>
          <p:nvPr/>
        </p:nvPicPr>
        <p:blipFill>
          <a:blip r:embed="rId8">
            <a:alphaModFix/>
          </a:blip>
          <a:stretch>
            <a:fillRect/>
          </a:stretch>
        </p:blipFill>
        <p:spPr>
          <a:xfrm>
            <a:off x="14978975" y="13338425"/>
            <a:ext cx="400050" cy="333375"/>
          </a:xfrm>
          <a:prstGeom prst="rect">
            <a:avLst/>
          </a:prstGeom>
          <a:noFill/>
          <a:ln>
            <a:noFill/>
          </a:ln>
        </p:spPr>
      </p:pic>
      <p:pic>
        <p:nvPicPr>
          <p:cNvPr id="72" name="Shape 72"/>
          <p:cNvPicPr preferRelativeResize="0"/>
          <p:nvPr/>
        </p:nvPicPr>
        <p:blipFill>
          <a:blip r:embed="rId9">
            <a:alphaModFix/>
          </a:blip>
          <a:stretch>
            <a:fillRect/>
          </a:stretch>
        </p:blipFill>
        <p:spPr>
          <a:xfrm>
            <a:off x="15035175" y="14616300"/>
            <a:ext cx="287648" cy="297362"/>
          </a:xfrm>
          <a:prstGeom prst="rect">
            <a:avLst/>
          </a:prstGeom>
          <a:noFill/>
          <a:ln>
            <a:noFill/>
          </a:ln>
        </p:spPr>
      </p:pic>
      <p:pic>
        <p:nvPicPr>
          <p:cNvPr id="73" name="Shape 73"/>
          <p:cNvPicPr preferRelativeResize="0"/>
          <p:nvPr/>
        </p:nvPicPr>
        <p:blipFill>
          <a:blip r:embed="rId10">
            <a:alphaModFix/>
          </a:blip>
          <a:stretch>
            <a:fillRect/>
          </a:stretch>
        </p:blipFill>
        <p:spPr>
          <a:xfrm>
            <a:off x="15000400" y="12701625"/>
            <a:ext cx="357200" cy="333375"/>
          </a:xfrm>
          <a:prstGeom prst="rect">
            <a:avLst/>
          </a:prstGeom>
          <a:noFill/>
          <a:ln>
            <a:noFill/>
          </a:ln>
        </p:spPr>
      </p:pic>
      <p:sp>
        <p:nvSpPr>
          <p:cNvPr id="74" name="Shape 74"/>
          <p:cNvSpPr txBox="1"/>
          <p:nvPr/>
        </p:nvSpPr>
        <p:spPr>
          <a:xfrm>
            <a:off x="14956850" y="8009899"/>
            <a:ext cx="8242200" cy="928500"/>
          </a:xfrm>
          <a:prstGeom prst="rect">
            <a:avLst/>
          </a:prstGeom>
          <a:noFill/>
          <a:ln>
            <a:noFill/>
          </a:ln>
        </p:spPr>
        <p:txBody>
          <a:bodyPr anchorCtr="0" anchor="ctr" bIns="91425" lIns="91425" rIns="91425" wrap="square" tIns="91425">
            <a:noAutofit/>
          </a:bodyPr>
          <a:lstStyle/>
          <a:p>
            <a:pPr lvl="0" rtl="0">
              <a:spcBef>
                <a:spcPts val="0"/>
              </a:spcBef>
              <a:buNone/>
            </a:pPr>
            <a:r>
              <a:rPr lang="en" sz="4000">
                <a:solidFill>
                  <a:schemeClr val="dk1"/>
                </a:solidFill>
              </a:rPr>
              <a:t>Soft pretraining</a:t>
            </a:r>
          </a:p>
          <a:p>
            <a:pPr lvl="0" rtl="0">
              <a:spcBef>
                <a:spcPts val="0"/>
              </a:spcBef>
              <a:buNone/>
            </a:pPr>
            <a:r>
              <a:t/>
            </a:r>
            <a:endParaRPr sz="1800">
              <a:solidFill>
                <a:schemeClr val="dk1"/>
              </a:solidFill>
            </a:endParaRPr>
          </a:p>
        </p:txBody>
      </p:sp>
      <p:grpSp>
        <p:nvGrpSpPr>
          <p:cNvPr id="75" name="Shape 75"/>
          <p:cNvGrpSpPr/>
          <p:nvPr/>
        </p:nvGrpSpPr>
        <p:grpSpPr>
          <a:xfrm>
            <a:off x="23114365" y="726028"/>
            <a:ext cx="4810734" cy="3521717"/>
            <a:chOff x="23215350" y="583475"/>
            <a:chExt cx="5051700" cy="3938400"/>
          </a:xfrm>
        </p:grpSpPr>
        <p:sp>
          <p:nvSpPr>
            <p:cNvPr id="76" name="Shape 76"/>
            <p:cNvSpPr/>
            <p:nvPr/>
          </p:nvSpPr>
          <p:spPr>
            <a:xfrm>
              <a:off x="23215350" y="583475"/>
              <a:ext cx="5051700" cy="3938400"/>
            </a:xfrm>
            <a:prstGeom prst="rect">
              <a:avLst/>
            </a:prstGeom>
            <a:solidFill>
              <a:srgbClr val="FFFFFF"/>
            </a:solidFill>
            <a:ln>
              <a:noFill/>
            </a:ln>
          </p:spPr>
          <p:txBody>
            <a:bodyPr anchorCtr="0" anchor="ctr" bIns="84600" lIns="84600" rIns="84600" wrap="square" tIns="84600">
              <a:noAutofit/>
            </a:bodyPr>
            <a:lstStyle/>
            <a:p>
              <a:pPr lvl="0">
                <a:spcBef>
                  <a:spcPts val="0"/>
                </a:spcBef>
                <a:buNone/>
              </a:pPr>
              <a:r>
                <a:t/>
              </a:r>
              <a:endParaRPr/>
            </a:p>
          </p:txBody>
        </p:sp>
        <p:pic>
          <p:nvPicPr>
            <p:cNvPr id="77" name="Shape 77"/>
            <p:cNvPicPr preferRelativeResize="0"/>
            <p:nvPr/>
          </p:nvPicPr>
          <p:blipFill rotWithShape="1">
            <a:blip r:embed="rId4">
              <a:alphaModFix/>
            </a:blip>
            <a:srcRect b="0" l="0" r="0" t="0"/>
            <a:stretch/>
          </p:blipFill>
          <p:spPr>
            <a:xfrm>
              <a:off x="23326989" y="2585944"/>
              <a:ext cx="1534622" cy="1538221"/>
            </a:xfrm>
            <a:prstGeom prst="rect">
              <a:avLst/>
            </a:prstGeom>
            <a:noFill/>
            <a:ln>
              <a:noFill/>
            </a:ln>
          </p:spPr>
        </p:pic>
        <p:pic>
          <p:nvPicPr>
            <p:cNvPr id="78" name="Shape 78"/>
            <p:cNvPicPr preferRelativeResize="0"/>
            <p:nvPr/>
          </p:nvPicPr>
          <p:blipFill>
            <a:blip r:embed="rId11">
              <a:alphaModFix/>
            </a:blip>
            <a:stretch>
              <a:fillRect/>
            </a:stretch>
          </p:blipFill>
          <p:spPr>
            <a:xfrm>
              <a:off x="23392951" y="785743"/>
              <a:ext cx="1402702" cy="1402702"/>
            </a:xfrm>
            <a:prstGeom prst="rect">
              <a:avLst/>
            </a:prstGeom>
            <a:noFill/>
            <a:ln>
              <a:noFill/>
            </a:ln>
          </p:spPr>
        </p:pic>
        <p:pic>
          <p:nvPicPr>
            <p:cNvPr id="79" name="Shape 79"/>
            <p:cNvPicPr preferRelativeResize="0"/>
            <p:nvPr/>
          </p:nvPicPr>
          <p:blipFill>
            <a:blip r:embed="rId12">
              <a:alphaModFix/>
            </a:blip>
            <a:stretch>
              <a:fillRect/>
            </a:stretch>
          </p:blipFill>
          <p:spPr>
            <a:xfrm>
              <a:off x="25435993" y="1978895"/>
              <a:ext cx="2380253" cy="998147"/>
            </a:xfrm>
            <a:prstGeom prst="rect">
              <a:avLst/>
            </a:prstGeom>
            <a:noFill/>
            <a:ln>
              <a:noFill/>
            </a:ln>
          </p:spPr>
        </p:pic>
        <p:pic>
          <p:nvPicPr>
            <p:cNvPr id="80" name="Shape 80"/>
            <p:cNvPicPr preferRelativeResize="0"/>
            <p:nvPr/>
          </p:nvPicPr>
          <p:blipFill>
            <a:blip r:embed="rId13">
              <a:alphaModFix/>
            </a:blip>
            <a:stretch>
              <a:fillRect/>
            </a:stretch>
          </p:blipFill>
          <p:spPr>
            <a:xfrm>
              <a:off x="25540625" y="785750"/>
              <a:ext cx="2170983" cy="998150"/>
            </a:xfrm>
            <a:prstGeom prst="rect">
              <a:avLst/>
            </a:prstGeom>
            <a:noFill/>
            <a:ln>
              <a:noFill/>
            </a:ln>
          </p:spPr>
        </p:pic>
        <p:pic>
          <p:nvPicPr>
            <p:cNvPr id="81" name="Shape 81"/>
            <p:cNvPicPr preferRelativeResize="0"/>
            <p:nvPr/>
          </p:nvPicPr>
          <p:blipFill>
            <a:blip r:embed="rId14">
              <a:alphaModFix/>
            </a:blip>
            <a:stretch>
              <a:fillRect/>
            </a:stretch>
          </p:blipFill>
          <p:spPr>
            <a:xfrm>
              <a:off x="24964875" y="3292900"/>
              <a:ext cx="3208601" cy="998150"/>
            </a:xfrm>
            <a:prstGeom prst="rect">
              <a:avLst/>
            </a:prstGeom>
            <a:noFill/>
            <a:ln>
              <a:noFill/>
            </a:ln>
          </p:spPr>
        </p:pic>
      </p:grpSp>
      <p:pic>
        <p:nvPicPr>
          <p:cNvPr id="82" name="Shape 82"/>
          <p:cNvPicPr preferRelativeResize="0"/>
          <p:nvPr/>
        </p:nvPicPr>
        <p:blipFill>
          <a:blip r:embed="rId15">
            <a:alphaModFix/>
          </a:blip>
          <a:stretch>
            <a:fillRect/>
          </a:stretch>
        </p:blipFill>
        <p:spPr>
          <a:xfrm>
            <a:off x="16839575" y="17347575"/>
            <a:ext cx="4476750" cy="4495800"/>
          </a:xfrm>
          <a:prstGeom prst="rect">
            <a:avLst/>
          </a:prstGeom>
          <a:noFill/>
          <a:ln>
            <a:noFill/>
          </a:ln>
        </p:spPr>
      </p:pic>
      <p:pic>
        <p:nvPicPr>
          <p:cNvPr id="83" name="Shape 83"/>
          <p:cNvPicPr preferRelativeResize="0"/>
          <p:nvPr/>
        </p:nvPicPr>
        <p:blipFill>
          <a:blip r:embed="rId16">
            <a:alphaModFix/>
          </a:blip>
          <a:stretch>
            <a:fillRect/>
          </a:stretch>
        </p:blipFill>
        <p:spPr>
          <a:xfrm>
            <a:off x="21855913" y="17347563"/>
            <a:ext cx="4476750" cy="4495800"/>
          </a:xfrm>
          <a:prstGeom prst="rect">
            <a:avLst/>
          </a:prstGeom>
          <a:noFill/>
          <a:ln>
            <a:noFill/>
          </a:ln>
        </p:spPr>
      </p:pic>
      <p:pic>
        <p:nvPicPr>
          <p:cNvPr id="84" name="Shape 84"/>
          <p:cNvPicPr preferRelativeResize="0"/>
          <p:nvPr/>
        </p:nvPicPr>
        <p:blipFill>
          <a:blip r:embed="rId17">
            <a:alphaModFix/>
          </a:blip>
          <a:stretch>
            <a:fillRect/>
          </a:stretch>
        </p:blipFill>
        <p:spPr>
          <a:xfrm>
            <a:off x="16839575" y="22044638"/>
            <a:ext cx="4476750" cy="4495800"/>
          </a:xfrm>
          <a:prstGeom prst="rect">
            <a:avLst/>
          </a:prstGeom>
          <a:noFill/>
          <a:ln>
            <a:noFill/>
          </a:ln>
        </p:spPr>
      </p:pic>
      <p:pic>
        <p:nvPicPr>
          <p:cNvPr id="85" name="Shape 85"/>
          <p:cNvPicPr preferRelativeResize="0"/>
          <p:nvPr/>
        </p:nvPicPr>
        <p:blipFill>
          <a:blip r:embed="rId18">
            <a:alphaModFix/>
          </a:blip>
          <a:stretch>
            <a:fillRect/>
          </a:stretch>
        </p:blipFill>
        <p:spPr>
          <a:xfrm>
            <a:off x="21855925" y="22044650"/>
            <a:ext cx="4476750" cy="4495800"/>
          </a:xfrm>
          <a:prstGeom prst="rect">
            <a:avLst/>
          </a:prstGeom>
          <a:noFill/>
          <a:ln>
            <a:noFill/>
          </a:ln>
        </p:spPr>
      </p:pic>
      <p:pic>
        <p:nvPicPr>
          <p:cNvPr id="86" name="Shape 86"/>
          <p:cNvPicPr preferRelativeResize="0"/>
          <p:nvPr/>
        </p:nvPicPr>
        <p:blipFill rotWithShape="1">
          <a:blip r:embed="rId19">
            <a:alphaModFix/>
          </a:blip>
          <a:srcRect b="0" l="0" r="0" t="0"/>
          <a:stretch/>
        </p:blipFill>
        <p:spPr>
          <a:xfrm>
            <a:off x="817250" y="25387025"/>
            <a:ext cx="12976198" cy="7378965"/>
          </a:xfrm>
          <a:prstGeom prst="rect">
            <a:avLst/>
          </a:prstGeom>
          <a:noFill/>
          <a:ln>
            <a:noFill/>
          </a:ln>
        </p:spPr>
      </p:pic>
      <p:sp>
        <p:nvSpPr>
          <p:cNvPr id="87" name="Shape 87"/>
          <p:cNvSpPr txBox="1"/>
          <p:nvPr/>
        </p:nvSpPr>
        <p:spPr>
          <a:xfrm rot="-5400000">
            <a:off x="14512825" y="29545400"/>
            <a:ext cx="1866900" cy="603600"/>
          </a:xfrm>
          <a:prstGeom prst="rect">
            <a:avLst/>
          </a:prstGeom>
          <a:noFill/>
          <a:ln>
            <a:noFill/>
          </a:ln>
        </p:spPr>
        <p:txBody>
          <a:bodyPr anchorCtr="0" anchor="t" bIns="91425" lIns="91425" rIns="91425" wrap="square" tIns="91425">
            <a:noAutofit/>
          </a:bodyPr>
          <a:lstStyle/>
          <a:p>
            <a:pPr lvl="0">
              <a:spcBef>
                <a:spcPts val="0"/>
              </a:spcBef>
              <a:buNone/>
            </a:pPr>
            <a:r>
              <a:rPr b="1" lang="en" sz="2400"/>
              <a:t>NN</a:t>
            </a:r>
            <a:r>
              <a:rPr b="1" lang="en" sz="2400"/>
              <a:t> branch</a:t>
            </a:r>
          </a:p>
        </p:txBody>
      </p:sp>
      <p:sp>
        <p:nvSpPr>
          <p:cNvPr id="88" name="Shape 88"/>
          <p:cNvSpPr txBox="1"/>
          <p:nvPr/>
        </p:nvSpPr>
        <p:spPr>
          <a:xfrm>
            <a:off x="20197150" y="32743250"/>
            <a:ext cx="2739000" cy="603600"/>
          </a:xfrm>
          <a:prstGeom prst="rect">
            <a:avLst/>
          </a:prstGeom>
          <a:noFill/>
          <a:ln>
            <a:noFill/>
          </a:ln>
        </p:spPr>
        <p:txBody>
          <a:bodyPr anchorCtr="0" anchor="t" bIns="91425" lIns="91425" rIns="91425" wrap="square" tIns="91425">
            <a:noAutofit/>
          </a:bodyPr>
          <a:lstStyle/>
          <a:p>
            <a:pPr lvl="0" rtl="0">
              <a:spcBef>
                <a:spcPts val="0"/>
              </a:spcBef>
              <a:buNone/>
            </a:pPr>
            <a:r>
              <a:rPr b="1" lang="en" sz="2400"/>
              <a:t>CMS subsystem</a:t>
            </a:r>
          </a:p>
        </p:txBody>
      </p:sp>
      <p:sp>
        <p:nvSpPr>
          <p:cNvPr id="89" name="Shape 89"/>
          <p:cNvSpPr txBox="1"/>
          <p:nvPr/>
        </p:nvSpPr>
        <p:spPr>
          <a:xfrm>
            <a:off x="1054150" y="1233700"/>
            <a:ext cx="25423800" cy="3407400"/>
          </a:xfrm>
          <a:prstGeom prst="rect">
            <a:avLst/>
          </a:prstGeom>
          <a:noFill/>
          <a:ln>
            <a:noFill/>
          </a:ln>
        </p:spPr>
        <p:txBody>
          <a:bodyPr anchorCtr="0" anchor="ctr" bIns="84600" lIns="84600" rIns="84600" wrap="square" tIns="84600">
            <a:noAutofit/>
          </a:bodyPr>
          <a:lstStyle/>
          <a:p>
            <a:pPr lvl="0" rtl="0">
              <a:spcBef>
                <a:spcPts val="0"/>
              </a:spcBef>
              <a:buNone/>
            </a:pPr>
            <a:r>
              <a:rPr lang="en" sz="7200">
                <a:solidFill>
                  <a:srgbClr val="ED0021"/>
                </a:solidFill>
              </a:rPr>
              <a:t>D</a:t>
            </a:r>
            <a:r>
              <a:rPr lang="en" sz="7200"/>
              <a:t>eep Learning for </a:t>
            </a:r>
            <a:r>
              <a:rPr lang="en" sz="7200">
                <a:solidFill>
                  <a:srgbClr val="ED0021"/>
                </a:solidFill>
              </a:rPr>
              <a:t>I</a:t>
            </a:r>
            <a:r>
              <a:rPr lang="en" sz="7200"/>
              <a:t>nferring Cause of </a:t>
            </a:r>
            <a:r>
              <a:rPr lang="en" sz="7200">
                <a:solidFill>
                  <a:srgbClr val="ED0021"/>
                </a:solidFill>
              </a:rPr>
              <a:t>D</a:t>
            </a:r>
            <a:r>
              <a:rPr lang="en" sz="7200"/>
              <a:t>ata Anomalies</a:t>
            </a:r>
          </a:p>
          <a:p>
            <a:pPr lvl="0" rtl="0">
              <a:spcBef>
                <a:spcPts val="0"/>
              </a:spcBef>
              <a:buNone/>
            </a:pPr>
            <a:r>
              <a:t/>
            </a:r>
            <a:endParaRPr sz="2400"/>
          </a:p>
          <a:p>
            <a:pPr lvl="0" rtl="0">
              <a:spcBef>
                <a:spcPts val="0"/>
              </a:spcBef>
              <a:buNone/>
            </a:pPr>
            <a:r>
              <a:rPr lang="en" sz="3000"/>
              <a:t>M.Borisyak</a:t>
            </a:r>
            <a:r>
              <a:rPr baseline="30000" lang="en" sz="3000"/>
              <a:t>1,2</a:t>
            </a:r>
            <a:r>
              <a:rPr lang="en" sz="3000"/>
              <a:t>, D.Derkach</a:t>
            </a:r>
            <a:r>
              <a:rPr baseline="30000" lang="en" sz="3000"/>
              <a:t>1,2</a:t>
            </a:r>
            <a:r>
              <a:rPr lang="en" sz="3000"/>
              <a:t>, O.Koval</a:t>
            </a:r>
            <a:r>
              <a:rPr baseline="30000" lang="en" sz="3000"/>
              <a:t>2,3</a:t>
            </a:r>
            <a:r>
              <a:rPr lang="en" sz="3000"/>
              <a:t>,</a:t>
            </a:r>
            <a:r>
              <a:rPr lang="en" sz="3000"/>
              <a:t> F.Ratnikov</a:t>
            </a:r>
            <a:r>
              <a:rPr baseline="30000" lang="en" sz="3000"/>
              <a:t>1,2</a:t>
            </a:r>
            <a:r>
              <a:rPr lang="en" sz="3000"/>
              <a:t>, A.Ustyuzhanin</a:t>
            </a:r>
            <a:r>
              <a:rPr baseline="30000" lang="en" sz="3000"/>
              <a:t>1,2</a:t>
            </a:r>
          </a:p>
          <a:p>
            <a:pPr lvl="0">
              <a:spcBef>
                <a:spcPts val="0"/>
              </a:spcBef>
              <a:buNone/>
            </a:pPr>
            <a:r>
              <a:rPr lang="en" sz="3000"/>
              <a:t>V.Azzolini</a:t>
            </a:r>
            <a:r>
              <a:rPr baseline="30000" lang="en" sz="3000"/>
              <a:t>4</a:t>
            </a:r>
            <a:r>
              <a:rPr lang="en" sz="3000"/>
              <a:t>, G.Cerminara</a:t>
            </a:r>
            <a:r>
              <a:rPr baseline="30000" lang="en" sz="3000"/>
              <a:t>5</a:t>
            </a:r>
            <a:r>
              <a:rPr lang="en" sz="3000"/>
              <a:t>, G.Franzoni</a:t>
            </a:r>
            <a:r>
              <a:rPr baseline="30000" lang="en" sz="3000"/>
              <a:t>5</a:t>
            </a:r>
            <a:r>
              <a:rPr lang="en" sz="3000"/>
              <a:t>, F. De Guio</a:t>
            </a:r>
            <a:r>
              <a:rPr baseline="30000" lang="en" sz="3000"/>
              <a:t>6</a:t>
            </a:r>
            <a:r>
              <a:rPr lang="en" sz="3000"/>
              <a:t>, M.Pierini</a:t>
            </a:r>
            <a:r>
              <a:rPr baseline="30000" lang="en" sz="3000"/>
              <a:t>5</a:t>
            </a:r>
            <a:r>
              <a:rPr lang="en" sz="3000"/>
              <a:t>, A.Pol</a:t>
            </a:r>
            <a:r>
              <a:rPr baseline="30000" lang="en" sz="3000"/>
              <a:t>7</a:t>
            </a:r>
            <a:r>
              <a:rPr lang="en" sz="3000"/>
              <a:t>, F.Siroky</a:t>
            </a:r>
            <a:r>
              <a:rPr baseline="30000" lang="en" sz="3000"/>
              <a:t>5</a:t>
            </a:r>
            <a:r>
              <a:rPr lang="en" sz="3000"/>
              <a:t>, J.R.Vlimant</a:t>
            </a:r>
            <a:r>
              <a:rPr baseline="30000" lang="en" sz="3000"/>
              <a:t>8</a:t>
            </a:r>
          </a:p>
          <a:p>
            <a:pPr lvl="0">
              <a:spcBef>
                <a:spcPts val="0"/>
              </a:spcBef>
              <a:buNone/>
            </a:pPr>
            <a:r>
              <a:t/>
            </a:r>
            <a:endParaRPr sz="1000"/>
          </a:p>
          <a:p>
            <a:pPr lvl="0">
              <a:spcBef>
                <a:spcPts val="0"/>
              </a:spcBef>
              <a:buNone/>
            </a:pPr>
            <a:r>
              <a:rPr baseline="30000" lang="en" sz="1800"/>
              <a:t>1</a:t>
            </a:r>
            <a:r>
              <a:rPr lang="en" sz="1800"/>
              <a:t> NRE Higher School of Economics, Moscow, Russia </a:t>
            </a:r>
          </a:p>
          <a:p>
            <a:pPr lvl="0">
              <a:spcBef>
                <a:spcPts val="0"/>
              </a:spcBef>
              <a:buNone/>
            </a:pPr>
            <a:r>
              <a:rPr baseline="30000" lang="en" sz="1800"/>
              <a:t>2</a:t>
            </a:r>
            <a:r>
              <a:rPr lang="en" sz="1800"/>
              <a:t> Yandex School of Data Analysis, Moscow, Russia</a:t>
            </a:r>
          </a:p>
          <a:p>
            <a:pPr lvl="0">
              <a:spcBef>
                <a:spcPts val="0"/>
              </a:spcBef>
              <a:buNone/>
            </a:pPr>
            <a:r>
              <a:rPr baseline="30000" lang="en" sz="1800"/>
              <a:t>3</a:t>
            </a:r>
            <a:r>
              <a:rPr lang="en" sz="1800"/>
              <a:t> Skolkovo Institute of Science and Technology, Moscow, Russia</a:t>
            </a:r>
          </a:p>
          <a:p>
            <a:pPr lvl="0">
              <a:spcBef>
                <a:spcPts val="0"/>
              </a:spcBef>
              <a:buNone/>
            </a:pPr>
            <a:r>
              <a:rPr baseline="30000" lang="en" sz="1800"/>
              <a:t>4</a:t>
            </a:r>
            <a:r>
              <a:rPr lang="en" sz="1800"/>
              <a:t> Massachusetts Institute of Technology, Cambridge, USA</a:t>
            </a:r>
          </a:p>
          <a:p>
            <a:pPr lvl="0" rtl="0">
              <a:spcBef>
                <a:spcPts val="0"/>
              </a:spcBef>
              <a:buNone/>
            </a:pPr>
            <a:r>
              <a:t/>
            </a:r>
            <a:endParaRPr sz="1800"/>
          </a:p>
          <a:p>
            <a:pPr lvl="0" rtl="0">
              <a:spcBef>
                <a:spcPts val="0"/>
              </a:spcBef>
              <a:buNone/>
            </a:pPr>
            <a:r>
              <a:t/>
            </a:r>
            <a:endParaRPr sz="3000"/>
          </a:p>
          <a:p>
            <a:pPr lvl="0" rtl="0">
              <a:spcBef>
                <a:spcPts val="0"/>
              </a:spcBef>
              <a:buNone/>
            </a:pPr>
            <a:r>
              <a:t/>
            </a:r>
            <a:endParaRPr sz="2800"/>
          </a:p>
        </p:txBody>
      </p:sp>
      <p:sp>
        <p:nvSpPr>
          <p:cNvPr id="90" name="Shape 90"/>
          <p:cNvSpPr txBox="1"/>
          <p:nvPr/>
        </p:nvSpPr>
        <p:spPr>
          <a:xfrm>
            <a:off x="8029850" y="2966575"/>
            <a:ext cx="10972800" cy="1280100"/>
          </a:xfrm>
          <a:prstGeom prst="rect">
            <a:avLst/>
          </a:prstGeom>
          <a:noFill/>
          <a:ln>
            <a:noFill/>
          </a:ln>
        </p:spPr>
        <p:txBody>
          <a:bodyPr anchorCtr="0" anchor="t" bIns="91425" lIns="91425" rIns="91425" wrap="square" tIns="91425">
            <a:noAutofit/>
          </a:bodyPr>
          <a:lstStyle/>
          <a:p>
            <a:pPr lvl="0">
              <a:spcBef>
                <a:spcPts val="0"/>
              </a:spcBef>
              <a:buClr>
                <a:schemeClr val="dk1"/>
              </a:buClr>
              <a:buSzPct val="61111"/>
              <a:buFont typeface="Arial"/>
              <a:buNone/>
            </a:pPr>
            <a:r>
              <a:rPr baseline="30000" lang="en" sz="1800">
                <a:solidFill>
                  <a:schemeClr val="dk1"/>
                </a:solidFill>
              </a:rPr>
              <a:t>5</a:t>
            </a:r>
            <a:r>
              <a:rPr lang="en" sz="1800">
                <a:solidFill>
                  <a:schemeClr val="dk1"/>
                </a:solidFill>
              </a:rPr>
              <a:t> CERN, European Organization for Nuclear Research, Geneva, Switzerland</a:t>
            </a:r>
          </a:p>
          <a:p>
            <a:pPr lvl="0">
              <a:spcBef>
                <a:spcPts val="0"/>
              </a:spcBef>
              <a:buClr>
                <a:schemeClr val="dk1"/>
              </a:buClr>
              <a:buSzPct val="61111"/>
              <a:buFont typeface="Arial"/>
              <a:buNone/>
            </a:pPr>
            <a:r>
              <a:rPr baseline="30000" lang="en" sz="1800">
                <a:solidFill>
                  <a:schemeClr val="dk1"/>
                </a:solidFill>
              </a:rPr>
              <a:t>6</a:t>
            </a:r>
            <a:r>
              <a:rPr lang="en" sz="1800">
                <a:solidFill>
                  <a:schemeClr val="dk1"/>
                </a:solidFill>
              </a:rPr>
              <a:t> Texas Tech University, Lubbock, USA</a:t>
            </a:r>
          </a:p>
          <a:p>
            <a:pPr lvl="0">
              <a:spcBef>
                <a:spcPts val="0"/>
              </a:spcBef>
              <a:buClr>
                <a:schemeClr val="dk1"/>
              </a:buClr>
              <a:buSzPct val="61111"/>
              <a:buFont typeface="Arial"/>
              <a:buNone/>
            </a:pPr>
            <a:r>
              <a:rPr baseline="30000" lang="en" sz="1800">
                <a:solidFill>
                  <a:schemeClr val="dk1"/>
                </a:solidFill>
              </a:rPr>
              <a:t>7</a:t>
            </a:r>
            <a:r>
              <a:rPr lang="en" sz="1800">
                <a:solidFill>
                  <a:schemeClr val="dk1"/>
                </a:solidFill>
              </a:rPr>
              <a:t> Universtite Paris-Saclay, Paris, France</a:t>
            </a:r>
          </a:p>
          <a:p>
            <a:pPr lvl="0">
              <a:spcBef>
                <a:spcPts val="0"/>
              </a:spcBef>
              <a:buClr>
                <a:schemeClr val="dk1"/>
              </a:buClr>
              <a:buSzPct val="61111"/>
              <a:buFont typeface="Arial"/>
              <a:buNone/>
            </a:pPr>
            <a:r>
              <a:rPr baseline="30000" lang="en" sz="1800">
                <a:solidFill>
                  <a:schemeClr val="dk1"/>
                </a:solidFill>
              </a:rPr>
              <a:t>8</a:t>
            </a:r>
            <a:r>
              <a:rPr lang="en" sz="1800">
                <a:solidFill>
                  <a:schemeClr val="dk1"/>
                </a:solidFill>
              </a:rPr>
              <a:t> California Institute of Technology, Pasadena, USA</a:t>
            </a:r>
          </a:p>
        </p:txBody>
      </p:sp>
      <p:pic>
        <p:nvPicPr>
          <p:cNvPr descr="Untitled.png" id="91" name="Shape 91"/>
          <p:cNvPicPr preferRelativeResize="0"/>
          <p:nvPr/>
        </p:nvPicPr>
        <p:blipFill>
          <a:blip r:embed="rId20">
            <a:alphaModFix/>
          </a:blip>
          <a:stretch>
            <a:fillRect/>
          </a:stretch>
        </p:blipFill>
        <p:spPr>
          <a:xfrm>
            <a:off x="20271325" y="2297775"/>
            <a:ext cx="2178080" cy="128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