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32918400" cy="43891200"/>
  <p:notesSz cx="6858000" cy="9144000"/>
  <p:defaultTextStyle>
    <a:lvl1pPr defTabSz="2194560">
      <a:defRPr sz="8600">
        <a:latin typeface="Calibri"/>
        <a:ea typeface="Calibri"/>
        <a:cs typeface="Calibri"/>
        <a:sym typeface="Calibri"/>
      </a:defRPr>
    </a:lvl1pPr>
    <a:lvl2pPr indent="2194560" defTabSz="2194560">
      <a:defRPr sz="8600">
        <a:latin typeface="Calibri"/>
        <a:ea typeface="Calibri"/>
        <a:cs typeface="Calibri"/>
        <a:sym typeface="Calibri"/>
      </a:defRPr>
    </a:lvl2pPr>
    <a:lvl3pPr indent="4389120" defTabSz="2194560">
      <a:defRPr sz="8600">
        <a:latin typeface="Calibri"/>
        <a:ea typeface="Calibri"/>
        <a:cs typeface="Calibri"/>
        <a:sym typeface="Calibri"/>
      </a:defRPr>
    </a:lvl3pPr>
    <a:lvl4pPr indent="6583680" defTabSz="2194560">
      <a:defRPr sz="8600">
        <a:latin typeface="Calibri"/>
        <a:ea typeface="Calibri"/>
        <a:cs typeface="Calibri"/>
        <a:sym typeface="Calibri"/>
      </a:defRPr>
    </a:lvl4pPr>
    <a:lvl5pPr indent="8778240" defTabSz="2194560">
      <a:defRPr sz="8600">
        <a:latin typeface="Calibri"/>
        <a:ea typeface="Calibri"/>
        <a:cs typeface="Calibri"/>
        <a:sym typeface="Calibri"/>
      </a:defRPr>
    </a:lvl5pPr>
    <a:lvl6pPr indent="10972800" defTabSz="2194560">
      <a:defRPr sz="8600">
        <a:latin typeface="Calibri"/>
        <a:ea typeface="Calibri"/>
        <a:cs typeface="Calibri"/>
        <a:sym typeface="Calibri"/>
      </a:defRPr>
    </a:lvl6pPr>
    <a:lvl7pPr indent="13167360" defTabSz="2194560">
      <a:defRPr sz="8600">
        <a:latin typeface="Calibri"/>
        <a:ea typeface="Calibri"/>
        <a:cs typeface="Calibri"/>
        <a:sym typeface="Calibri"/>
      </a:defRPr>
    </a:lvl7pPr>
    <a:lvl8pPr indent="15361919" defTabSz="2194560">
      <a:defRPr sz="8600">
        <a:latin typeface="Calibri"/>
        <a:ea typeface="Calibri"/>
        <a:cs typeface="Calibri"/>
        <a:sym typeface="Calibri"/>
      </a:defRPr>
    </a:lvl8pPr>
    <a:lvl9pPr indent="17556480" defTabSz="2194560">
      <a:defRPr sz="8600"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2468879" y="11805928"/>
            <a:ext cx="27980641" cy="1306575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1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937759" y="24871680"/>
            <a:ext cx="23042882" cy="1901951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19456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38912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58368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77824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00">
                <a:solidFill>
                  <a:srgbClr val="888888"/>
                </a:solidFill>
              </a:rPr>
              <a:t>Body Level One</a:t>
            </a:r>
            <a:endParaRPr sz="15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400">
                <a:solidFill>
                  <a:srgbClr val="888888"/>
                </a:solidFill>
              </a:rPr>
              <a:t>Body Level Two</a:t>
            </a:r>
            <a:endParaRPr sz="15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400">
                <a:solidFill>
                  <a:srgbClr val="888888"/>
                </a:solidFill>
              </a:rPr>
              <a:t>Body Level Three</a:t>
            </a:r>
            <a:endParaRPr sz="15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400">
                <a:solidFill>
                  <a:srgbClr val="888888"/>
                </a:solidFill>
              </a:rPr>
              <a:t>Body Level Four</a:t>
            </a:r>
            <a:endParaRPr sz="15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100"/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400"/>
              <a:t>Body Level One</a:t>
            </a:r>
            <a:endParaRPr sz="15400"/>
          </a:p>
          <a:p>
            <a:pPr lvl="1">
              <a:defRPr sz="1800"/>
            </a:pPr>
            <a:r>
              <a:rPr sz="15400"/>
              <a:t>Body Level Two</a:t>
            </a:r>
            <a:endParaRPr sz="15400"/>
          </a:p>
          <a:p>
            <a:pPr lvl="2">
              <a:defRPr sz="1800"/>
            </a:pPr>
            <a:r>
              <a:rPr sz="15400"/>
              <a:t>Body Level Three</a:t>
            </a:r>
            <a:endParaRPr sz="15400"/>
          </a:p>
          <a:p>
            <a:pPr lvl="3">
              <a:defRPr sz="1800"/>
            </a:pPr>
            <a:r>
              <a:rPr sz="15400"/>
              <a:t>Body Level Four</a:t>
            </a:r>
            <a:endParaRPr sz="15400"/>
          </a:p>
          <a:p>
            <a:pPr lvl="4">
              <a:defRPr sz="1800"/>
            </a:pPr>
            <a:r>
              <a:rPr sz="15400"/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1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400"/>
              <a:t>Body Level One</a:t>
            </a:r>
            <a:endParaRPr sz="15400"/>
          </a:p>
          <a:p>
            <a:pPr lvl="1">
              <a:defRPr sz="1800"/>
            </a:pPr>
            <a:r>
              <a:rPr sz="15400"/>
              <a:t>Body Level Two</a:t>
            </a:r>
            <a:endParaRPr sz="15400"/>
          </a:p>
          <a:p>
            <a:pPr lvl="2">
              <a:defRPr sz="1800"/>
            </a:pPr>
            <a:r>
              <a:rPr sz="15400"/>
              <a:t>Body Level Three</a:t>
            </a:r>
            <a:endParaRPr sz="15400"/>
          </a:p>
          <a:p>
            <a:pPr lvl="3">
              <a:defRPr sz="1800"/>
            </a:pPr>
            <a:r>
              <a:rPr sz="15400"/>
              <a:t>Body Level Four</a:t>
            </a:r>
            <a:endParaRPr sz="15400"/>
          </a:p>
          <a:p>
            <a:pPr lvl="4">
              <a:defRPr sz="1800"/>
            </a:pPr>
            <a:r>
              <a:rPr sz="15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2600325" y="28204163"/>
            <a:ext cx="27980641" cy="15687039"/>
          </a:xfrm>
          <a:prstGeom prst="rect">
            <a:avLst/>
          </a:prstGeom>
        </p:spPr>
        <p:txBody>
          <a:bodyPr anchor="t"/>
          <a:lstStyle>
            <a:lvl1pPr algn="l">
              <a:defRPr b="1" cap="all" sz="19200"/>
            </a:lvl1pPr>
          </a:lstStyle>
          <a:p>
            <a:pPr lvl="0">
              <a:defRPr b="0" cap="none" sz="1800"/>
            </a:pPr>
            <a:r>
              <a:rPr b="1" cap="all" sz="192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2600325" y="7630166"/>
            <a:ext cx="27980641" cy="205739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300"/>
              </a:spcBef>
              <a:buSzTx/>
              <a:buFontTx/>
              <a:buNone/>
              <a:defRPr sz="9600">
                <a:solidFill>
                  <a:srgbClr val="888888"/>
                </a:solidFill>
              </a:defRPr>
            </a:lvl1pPr>
            <a:lvl2pPr marL="0" indent="2194560">
              <a:spcBef>
                <a:spcPts val="2300"/>
              </a:spcBef>
              <a:buSzTx/>
              <a:buFontTx/>
              <a:buNone/>
              <a:defRPr sz="9600">
                <a:solidFill>
                  <a:srgbClr val="888888"/>
                </a:solidFill>
              </a:defRPr>
            </a:lvl2pPr>
            <a:lvl3pPr marL="0" indent="4389120">
              <a:spcBef>
                <a:spcPts val="2300"/>
              </a:spcBef>
              <a:buSzTx/>
              <a:buFontTx/>
              <a:buNone/>
              <a:defRPr sz="9600">
                <a:solidFill>
                  <a:srgbClr val="888888"/>
                </a:solidFill>
              </a:defRPr>
            </a:lvl3pPr>
            <a:lvl4pPr marL="0" indent="6583680">
              <a:spcBef>
                <a:spcPts val="2300"/>
              </a:spcBef>
              <a:buSzTx/>
              <a:buFontTx/>
              <a:buNone/>
              <a:defRPr sz="9600">
                <a:solidFill>
                  <a:srgbClr val="888888"/>
                </a:solidFill>
              </a:defRPr>
            </a:lvl4pPr>
            <a:lvl5pPr marL="0" indent="8778240">
              <a:spcBef>
                <a:spcPts val="2300"/>
              </a:spcBef>
              <a:buSzTx/>
              <a:buFontTx/>
              <a:buNone/>
              <a:defRPr sz="96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888888"/>
                </a:solidFill>
              </a:rPr>
              <a:t>Body Level One</a:t>
            </a:r>
            <a:endParaRPr sz="96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888888"/>
                </a:solidFill>
              </a:rPr>
              <a:t>Body Level Two</a:t>
            </a:r>
            <a:endParaRPr sz="96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888888"/>
                </a:solidFill>
              </a:rPr>
              <a:t>Body Level Three</a:t>
            </a:r>
            <a:endParaRPr sz="96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888888"/>
                </a:solidFill>
              </a:rPr>
              <a:t>Body Level Four</a:t>
            </a:r>
            <a:endParaRPr sz="96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1645920" y="589286"/>
            <a:ext cx="29626561" cy="96519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100"/>
              <a:t>Title Text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645920" y="1643587"/>
            <a:ext cx="29626561" cy="75433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1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645920" y="9186978"/>
            <a:ext cx="14544677" cy="47322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700"/>
              </a:spcBef>
              <a:buSzTx/>
              <a:buFontTx/>
              <a:buNone/>
              <a:defRPr b="1" sz="11500"/>
            </a:lvl1pPr>
            <a:lvl2pPr marL="0" indent="2194560">
              <a:spcBef>
                <a:spcPts val="2700"/>
              </a:spcBef>
              <a:buSzTx/>
              <a:buFontTx/>
              <a:buNone/>
              <a:defRPr b="1" sz="11500"/>
            </a:lvl2pPr>
            <a:lvl3pPr marL="0" indent="4389120">
              <a:spcBef>
                <a:spcPts val="2700"/>
              </a:spcBef>
              <a:buSzTx/>
              <a:buFontTx/>
              <a:buNone/>
              <a:defRPr b="1" sz="11500"/>
            </a:lvl3pPr>
            <a:lvl4pPr marL="0" indent="6583680">
              <a:spcBef>
                <a:spcPts val="2700"/>
              </a:spcBef>
              <a:buSzTx/>
              <a:buFontTx/>
              <a:buNone/>
              <a:defRPr b="1" sz="11500"/>
            </a:lvl4pPr>
            <a:lvl5pPr marL="0" indent="8778240">
              <a:spcBef>
                <a:spcPts val="2700"/>
              </a:spcBef>
              <a:buSzTx/>
              <a:buFontTx/>
              <a:buNone/>
              <a:defRPr b="1" sz="11500"/>
            </a:lvl5pPr>
          </a:lstStyle>
          <a:p>
            <a:pPr lvl="0">
              <a:defRPr b="0" sz="1800"/>
            </a:pPr>
            <a:r>
              <a:rPr b="1" sz="11500"/>
              <a:t>Body Level One</a:t>
            </a:r>
            <a:endParaRPr b="1" sz="11500"/>
          </a:p>
          <a:p>
            <a:pPr lvl="1">
              <a:defRPr b="0" sz="1800"/>
            </a:pPr>
            <a:r>
              <a:rPr b="1" sz="11500"/>
              <a:t>Body Level Two</a:t>
            </a:r>
            <a:endParaRPr b="1" sz="11500"/>
          </a:p>
          <a:p>
            <a:pPr lvl="2">
              <a:defRPr b="0" sz="1800"/>
            </a:pPr>
            <a:r>
              <a:rPr b="1" sz="11500"/>
              <a:t>Body Level Three</a:t>
            </a:r>
            <a:endParaRPr b="1" sz="11500"/>
          </a:p>
          <a:p>
            <a:pPr lvl="3">
              <a:defRPr b="0" sz="1800"/>
            </a:pPr>
            <a:r>
              <a:rPr b="1" sz="11500"/>
              <a:t>Body Level Four</a:t>
            </a:r>
            <a:endParaRPr b="1" sz="11500"/>
          </a:p>
          <a:p>
            <a:pPr lvl="4">
              <a:defRPr b="0" sz="1800"/>
            </a:pPr>
            <a:r>
              <a:rPr b="1" sz="115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1645920" y="589286"/>
            <a:ext cx="29626561" cy="96519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100"/>
              <a:t>Title Text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645922" y="0"/>
            <a:ext cx="10829927" cy="9184640"/>
          </a:xfrm>
          <a:prstGeom prst="rect">
            <a:avLst/>
          </a:prstGeom>
        </p:spPr>
        <p:txBody>
          <a:bodyPr anchor="b"/>
          <a:lstStyle>
            <a:lvl1pPr algn="l">
              <a:defRPr b="1" sz="9600"/>
            </a:lvl1pPr>
          </a:lstStyle>
          <a:p>
            <a:pPr lvl="0">
              <a:defRPr b="0" sz="1800"/>
            </a:pPr>
            <a:r>
              <a:rPr b="1" sz="9600"/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870180" y="1747523"/>
            <a:ext cx="18402301" cy="421436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400"/>
              <a:t>Body Level One</a:t>
            </a:r>
            <a:endParaRPr sz="15400"/>
          </a:p>
          <a:p>
            <a:pPr lvl="1">
              <a:defRPr sz="1800"/>
            </a:pPr>
            <a:r>
              <a:rPr sz="15400"/>
              <a:t>Body Level Two</a:t>
            </a:r>
            <a:endParaRPr sz="15400"/>
          </a:p>
          <a:p>
            <a:pPr lvl="2">
              <a:defRPr sz="1800"/>
            </a:pPr>
            <a:r>
              <a:rPr sz="15400"/>
              <a:t>Body Level Three</a:t>
            </a:r>
            <a:endParaRPr sz="15400"/>
          </a:p>
          <a:p>
            <a:pPr lvl="3">
              <a:defRPr sz="1800"/>
            </a:pPr>
            <a:r>
              <a:rPr sz="15400"/>
              <a:t>Body Level Four</a:t>
            </a:r>
            <a:endParaRPr sz="15400"/>
          </a:p>
          <a:p>
            <a:pPr lvl="4">
              <a:defRPr sz="1800"/>
            </a:pPr>
            <a:r>
              <a:rPr sz="15400"/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6452236" y="30723842"/>
            <a:ext cx="19751040" cy="3627124"/>
          </a:xfrm>
          <a:prstGeom prst="rect">
            <a:avLst/>
          </a:prstGeom>
        </p:spPr>
        <p:txBody>
          <a:bodyPr anchor="b"/>
          <a:lstStyle>
            <a:lvl1pPr algn="l">
              <a:defRPr b="1" sz="9600"/>
            </a:lvl1pPr>
          </a:lstStyle>
          <a:p>
            <a:pPr lvl="0">
              <a:defRPr b="0" sz="1800"/>
            </a:pPr>
            <a:r>
              <a:rPr b="1" sz="9600"/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6452236" y="34350963"/>
            <a:ext cx="19751040" cy="515111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FontTx/>
              <a:buNone/>
              <a:defRPr sz="6700"/>
            </a:lvl1pPr>
            <a:lvl2pPr marL="0" indent="2194560">
              <a:spcBef>
                <a:spcPts val="1600"/>
              </a:spcBef>
              <a:buSzTx/>
              <a:buFontTx/>
              <a:buNone/>
              <a:defRPr sz="6700"/>
            </a:lvl2pPr>
            <a:lvl3pPr marL="0" indent="4389120">
              <a:spcBef>
                <a:spcPts val="1600"/>
              </a:spcBef>
              <a:buSzTx/>
              <a:buFontTx/>
              <a:buNone/>
              <a:defRPr sz="6700"/>
            </a:lvl3pPr>
            <a:lvl4pPr marL="0" indent="6583680">
              <a:spcBef>
                <a:spcPts val="1600"/>
              </a:spcBef>
              <a:buSzTx/>
              <a:buFontTx/>
              <a:buNone/>
              <a:defRPr sz="6700"/>
            </a:lvl4pPr>
            <a:lvl5pPr marL="0" indent="8778240">
              <a:spcBef>
                <a:spcPts val="1600"/>
              </a:spcBef>
              <a:buSzTx/>
              <a:buFontTx/>
              <a:buNone/>
              <a:defRPr sz="6700"/>
            </a:lvl5pPr>
          </a:lstStyle>
          <a:p>
            <a:pPr lvl="0">
              <a:defRPr sz="1800"/>
            </a:pPr>
            <a:r>
              <a:rPr sz="6700"/>
              <a:t>Body Level One</a:t>
            </a:r>
            <a:endParaRPr sz="6700"/>
          </a:p>
          <a:p>
            <a:pPr lvl="1">
              <a:defRPr sz="1800"/>
            </a:pPr>
            <a:r>
              <a:rPr sz="6700"/>
              <a:t>Body Level Two</a:t>
            </a:r>
            <a:endParaRPr sz="6700"/>
          </a:p>
          <a:p>
            <a:pPr lvl="2">
              <a:defRPr sz="1800"/>
            </a:pPr>
            <a:r>
              <a:rPr sz="6700"/>
              <a:t>Body Level Three</a:t>
            </a:r>
            <a:endParaRPr sz="6700"/>
          </a:p>
          <a:p>
            <a:pPr lvl="3">
              <a:defRPr sz="1800"/>
            </a:pPr>
            <a:r>
              <a:rPr sz="6700"/>
              <a:t>Body Level Four</a:t>
            </a:r>
            <a:endParaRPr sz="6700"/>
          </a:p>
          <a:p>
            <a:pPr lvl="4">
              <a:defRPr sz="1800"/>
            </a:pPr>
            <a:r>
              <a:rPr sz="6700"/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45920" y="589283"/>
            <a:ext cx="29626561" cy="965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9456" tIns="219456" rIns="219456" bIns="219456" anchor="ctr">
            <a:normAutofit fontScale="100000" lnSpcReduction="0"/>
          </a:bodyPr>
          <a:lstStyle/>
          <a:p>
            <a:pPr lvl="0">
              <a:defRPr sz="1800"/>
            </a:pPr>
            <a:r>
              <a:rPr sz="211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45920" y="10241282"/>
            <a:ext cx="29626561" cy="33649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9456" tIns="219456" rIns="219456" bIns="219456">
            <a:normAutofit fontScale="100000" lnSpcReduction="0"/>
          </a:bodyPr>
          <a:lstStyle/>
          <a:p>
            <a:pPr lvl="0">
              <a:defRPr sz="1800"/>
            </a:pPr>
            <a:r>
              <a:rPr sz="15400"/>
              <a:t>Body Level One</a:t>
            </a:r>
            <a:endParaRPr sz="15400"/>
          </a:p>
          <a:p>
            <a:pPr lvl="1">
              <a:defRPr sz="1800"/>
            </a:pPr>
            <a:r>
              <a:rPr sz="15400"/>
              <a:t>Body Level Two</a:t>
            </a:r>
            <a:endParaRPr sz="15400"/>
          </a:p>
          <a:p>
            <a:pPr lvl="2">
              <a:defRPr sz="1800"/>
            </a:pPr>
            <a:r>
              <a:rPr sz="15400"/>
              <a:t>Body Level Three</a:t>
            </a:r>
            <a:endParaRPr sz="15400"/>
          </a:p>
          <a:p>
            <a:pPr lvl="3">
              <a:defRPr sz="1800"/>
            </a:pPr>
            <a:r>
              <a:rPr sz="15400"/>
              <a:t>Body Level Four</a:t>
            </a:r>
            <a:endParaRPr sz="15400"/>
          </a:p>
          <a:p>
            <a:pPr lvl="4">
              <a:defRPr sz="1800"/>
            </a:pPr>
            <a:r>
              <a:rPr sz="15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3591519" y="41204136"/>
            <a:ext cx="7680961" cy="1289813"/>
          </a:xfrm>
          <a:prstGeom prst="rect">
            <a:avLst/>
          </a:prstGeom>
          <a:ln w="12700">
            <a:miter lim="400000"/>
          </a:ln>
        </p:spPr>
        <p:txBody>
          <a:bodyPr lIns="219456" tIns="219456" rIns="219456" bIns="219456" anchor="ctr">
            <a:spAutoFit/>
          </a:bodyPr>
          <a:lstStyle>
            <a:lvl1pPr algn="r">
              <a:defRPr sz="58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 defTabSz="2194560">
        <a:defRPr sz="21100">
          <a:latin typeface="Calibri"/>
          <a:ea typeface="Calibri"/>
          <a:cs typeface="Calibri"/>
          <a:sym typeface="Calibri"/>
        </a:defRPr>
      </a:lvl1pPr>
      <a:lvl2pPr algn="ctr" defTabSz="2194560">
        <a:defRPr sz="21100">
          <a:latin typeface="Calibri"/>
          <a:ea typeface="Calibri"/>
          <a:cs typeface="Calibri"/>
          <a:sym typeface="Calibri"/>
        </a:defRPr>
      </a:lvl2pPr>
      <a:lvl3pPr algn="ctr" defTabSz="2194560">
        <a:defRPr sz="21100">
          <a:latin typeface="Calibri"/>
          <a:ea typeface="Calibri"/>
          <a:cs typeface="Calibri"/>
          <a:sym typeface="Calibri"/>
        </a:defRPr>
      </a:lvl3pPr>
      <a:lvl4pPr algn="ctr" defTabSz="2194560">
        <a:defRPr sz="21100">
          <a:latin typeface="Calibri"/>
          <a:ea typeface="Calibri"/>
          <a:cs typeface="Calibri"/>
          <a:sym typeface="Calibri"/>
        </a:defRPr>
      </a:lvl4pPr>
      <a:lvl5pPr algn="ctr" defTabSz="2194560">
        <a:defRPr sz="21100">
          <a:latin typeface="Calibri"/>
          <a:ea typeface="Calibri"/>
          <a:cs typeface="Calibri"/>
          <a:sym typeface="Calibri"/>
        </a:defRPr>
      </a:lvl5pPr>
      <a:lvl6pPr algn="ctr" defTabSz="2194560">
        <a:defRPr sz="21100">
          <a:latin typeface="Calibri"/>
          <a:ea typeface="Calibri"/>
          <a:cs typeface="Calibri"/>
          <a:sym typeface="Calibri"/>
        </a:defRPr>
      </a:lvl6pPr>
      <a:lvl7pPr algn="ctr" defTabSz="2194560">
        <a:defRPr sz="21100">
          <a:latin typeface="Calibri"/>
          <a:ea typeface="Calibri"/>
          <a:cs typeface="Calibri"/>
          <a:sym typeface="Calibri"/>
        </a:defRPr>
      </a:lvl7pPr>
      <a:lvl8pPr algn="ctr" defTabSz="2194560">
        <a:defRPr sz="21100">
          <a:latin typeface="Calibri"/>
          <a:ea typeface="Calibri"/>
          <a:cs typeface="Calibri"/>
          <a:sym typeface="Calibri"/>
        </a:defRPr>
      </a:lvl8pPr>
      <a:lvl9pPr algn="ctr" defTabSz="2194560">
        <a:defRPr sz="21100">
          <a:latin typeface="Calibri"/>
          <a:ea typeface="Calibri"/>
          <a:cs typeface="Calibri"/>
          <a:sym typeface="Calibri"/>
        </a:defRPr>
      </a:lvl9pPr>
    </p:titleStyle>
    <p:bodyStyle>
      <a:lvl1pPr marL="1645920" indent="-1645920" defTabSz="2194560">
        <a:spcBef>
          <a:spcPts val="3600"/>
        </a:spcBef>
        <a:buSzPct val="100000"/>
        <a:buFont typeface="Arial"/>
        <a:buChar char="•"/>
        <a:defRPr sz="15400">
          <a:latin typeface="Calibri"/>
          <a:ea typeface="Calibri"/>
          <a:cs typeface="Calibri"/>
          <a:sym typeface="Calibri"/>
        </a:defRPr>
      </a:lvl1pPr>
      <a:lvl2pPr marL="3770876" indent="-1576316" defTabSz="2194560">
        <a:spcBef>
          <a:spcPts val="3600"/>
        </a:spcBef>
        <a:buSzPct val="100000"/>
        <a:buFont typeface="Arial"/>
        <a:buChar char="–"/>
        <a:defRPr sz="15400">
          <a:latin typeface="Calibri"/>
          <a:ea typeface="Calibri"/>
          <a:cs typeface="Calibri"/>
          <a:sym typeface="Calibri"/>
        </a:defRPr>
      </a:lvl2pPr>
      <a:lvl3pPr marL="5858521" indent="-1469401" defTabSz="2194560">
        <a:spcBef>
          <a:spcPts val="3600"/>
        </a:spcBef>
        <a:buSzPct val="100000"/>
        <a:buFont typeface="Arial"/>
        <a:buChar char="•"/>
        <a:defRPr sz="15400">
          <a:latin typeface="Calibri"/>
          <a:ea typeface="Calibri"/>
          <a:cs typeface="Calibri"/>
          <a:sym typeface="Calibri"/>
        </a:defRPr>
      </a:lvl3pPr>
      <a:lvl4pPr marL="8343900" indent="-1760220" defTabSz="2194560">
        <a:spcBef>
          <a:spcPts val="3600"/>
        </a:spcBef>
        <a:buSzPct val="100000"/>
        <a:buFont typeface="Arial"/>
        <a:buChar char="–"/>
        <a:defRPr sz="15400">
          <a:latin typeface="Calibri"/>
          <a:ea typeface="Calibri"/>
          <a:cs typeface="Calibri"/>
          <a:sym typeface="Calibri"/>
        </a:defRPr>
      </a:lvl4pPr>
      <a:lvl5pPr marL="10538459" indent="-1760220" defTabSz="2194560">
        <a:spcBef>
          <a:spcPts val="3600"/>
        </a:spcBef>
        <a:buSzPct val="100000"/>
        <a:buFont typeface="Arial"/>
        <a:buChar char="»"/>
        <a:defRPr sz="15400">
          <a:latin typeface="Calibri"/>
          <a:ea typeface="Calibri"/>
          <a:cs typeface="Calibri"/>
          <a:sym typeface="Calibri"/>
        </a:defRPr>
      </a:lvl5pPr>
      <a:lvl6pPr marL="12733020" indent="-1760220" defTabSz="2194560">
        <a:spcBef>
          <a:spcPts val="3600"/>
        </a:spcBef>
        <a:buSzPct val="100000"/>
        <a:buFont typeface="Arial"/>
        <a:buChar char="•"/>
        <a:defRPr sz="15400">
          <a:latin typeface="Calibri"/>
          <a:ea typeface="Calibri"/>
          <a:cs typeface="Calibri"/>
          <a:sym typeface="Calibri"/>
        </a:defRPr>
      </a:lvl6pPr>
      <a:lvl7pPr marL="14927578" indent="-1760219" defTabSz="2194560">
        <a:spcBef>
          <a:spcPts val="3600"/>
        </a:spcBef>
        <a:buSzPct val="100000"/>
        <a:buFont typeface="Arial"/>
        <a:buChar char="•"/>
        <a:defRPr sz="15400">
          <a:latin typeface="Calibri"/>
          <a:ea typeface="Calibri"/>
          <a:cs typeface="Calibri"/>
          <a:sym typeface="Calibri"/>
        </a:defRPr>
      </a:lvl7pPr>
      <a:lvl8pPr marL="17122139" indent="-1760219" defTabSz="2194560">
        <a:spcBef>
          <a:spcPts val="3600"/>
        </a:spcBef>
        <a:buSzPct val="100000"/>
        <a:buFont typeface="Arial"/>
        <a:buChar char="•"/>
        <a:defRPr sz="15400">
          <a:latin typeface="Calibri"/>
          <a:ea typeface="Calibri"/>
          <a:cs typeface="Calibri"/>
          <a:sym typeface="Calibri"/>
        </a:defRPr>
      </a:lvl8pPr>
      <a:lvl9pPr marL="19316700" indent="-1760219" defTabSz="2194560">
        <a:spcBef>
          <a:spcPts val="3600"/>
        </a:spcBef>
        <a:buSzPct val="100000"/>
        <a:buFont typeface="Arial"/>
        <a:buChar char="•"/>
        <a:defRPr sz="15400">
          <a:latin typeface="Calibri"/>
          <a:ea typeface="Calibri"/>
          <a:cs typeface="Calibri"/>
          <a:sym typeface="Calibri"/>
        </a:defRPr>
      </a:lvl9pPr>
    </p:bodyStyle>
    <p:otherStyle>
      <a:lvl1pPr algn="r" defTabSz="2194560">
        <a:defRPr sz="58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194560" algn="r" defTabSz="2194560">
        <a:defRPr sz="58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389120" algn="r" defTabSz="2194560">
        <a:defRPr sz="58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583680" algn="r" defTabSz="2194560">
        <a:defRPr sz="58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778240" algn="r" defTabSz="2194560">
        <a:defRPr sz="58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972800" algn="r" defTabSz="2194560">
        <a:defRPr sz="58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3167360" algn="r" defTabSz="2194560">
        <a:defRPr sz="58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5361919" algn="r" defTabSz="2194560">
        <a:defRPr sz="58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7556480" algn="r" defTabSz="2194560">
        <a:defRPr sz="58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492249" y="914400"/>
            <a:ext cx="29727526" cy="1448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9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9600"/>
              <a:t>Graph Keyword Search</a:t>
            </a:r>
          </a:p>
        </p:txBody>
      </p:sp>
      <p:sp>
        <p:nvSpPr>
          <p:cNvPr id="47" name="Shape 47"/>
          <p:cNvSpPr/>
          <p:nvPr/>
        </p:nvSpPr>
        <p:spPr>
          <a:xfrm>
            <a:off x="8020494" y="2833746"/>
            <a:ext cx="7770526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defRPr sz="1800"/>
            </a:pPr>
            <a:r>
              <a:rPr b="1" sz="3600"/>
              <a:t> </a:t>
            </a:r>
            <a:r>
              <a:rPr b="1" sz="5000"/>
              <a:t>Pedro Szekely</a:t>
            </a:r>
            <a:endParaRPr b="1" sz="3700"/>
          </a:p>
          <a:p>
            <a:pPr lvl="0" algn="ctr">
              <a:defRPr sz="1800"/>
            </a:pPr>
            <a:r>
              <a:rPr sz="3700"/>
              <a:t>University of Southern California</a:t>
            </a:r>
            <a:endParaRPr sz="3700"/>
          </a:p>
          <a:p>
            <a:pPr lvl="0" algn="ctr">
              <a:defRPr sz="1800"/>
            </a:pPr>
            <a:r>
              <a:rPr sz="3700"/>
              <a:t>pszekely@isi.edu</a:t>
            </a:r>
            <a:endParaRPr sz="3700"/>
          </a:p>
        </p:txBody>
      </p:sp>
      <p:pic>
        <p:nvPicPr>
          <p:cNvPr id="48" name="image1.png" descr="Net_Sci_CTA_Logo_cropped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914400"/>
            <a:ext cx="3627438" cy="1662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10.jpg" descr="ARL_Logo_March2012_BlackGold_on_whit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89175" y="914400"/>
            <a:ext cx="4370388" cy="160655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1273126" y="15101842"/>
            <a:ext cx="5047939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7C964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C9647"/>
                </a:solidFill>
              </a:rPr>
              <a:t>System components</a:t>
            </a:r>
          </a:p>
        </p:txBody>
      </p:sp>
      <p:sp>
        <p:nvSpPr>
          <p:cNvPr id="51" name="Shape 51"/>
          <p:cNvSpPr/>
          <p:nvPr/>
        </p:nvSpPr>
        <p:spPr>
          <a:xfrm>
            <a:off x="12080826" y="15147081"/>
            <a:ext cx="434480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7C964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C9647"/>
                </a:solidFill>
              </a:rPr>
              <a:t>Search algorithm</a:t>
            </a:r>
          </a:p>
        </p:txBody>
      </p:sp>
      <p:sp>
        <p:nvSpPr>
          <p:cNvPr id="52" name="Shape 52"/>
          <p:cNvSpPr/>
          <p:nvPr/>
        </p:nvSpPr>
        <p:spPr>
          <a:xfrm>
            <a:off x="1005496" y="13658236"/>
            <a:ext cx="5862599" cy="76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C0504D"/>
                </a:solidFill>
              </a:rPr>
              <a:t>Technical Approach</a:t>
            </a:r>
          </a:p>
        </p:txBody>
      </p:sp>
      <p:sp>
        <p:nvSpPr>
          <p:cNvPr id="53" name="Shape 53"/>
          <p:cNvSpPr/>
          <p:nvPr/>
        </p:nvSpPr>
        <p:spPr>
          <a:xfrm>
            <a:off x="19349759" y="6027722"/>
            <a:ext cx="2611598" cy="76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C0504D"/>
                </a:solidFill>
              </a:rPr>
              <a:t>Example</a:t>
            </a:r>
          </a:p>
        </p:txBody>
      </p:sp>
      <p:sp>
        <p:nvSpPr>
          <p:cNvPr id="54" name="Shape 54"/>
          <p:cNvSpPr/>
          <p:nvPr/>
        </p:nvSpPr>
        <p:spPr>
          <a:xfrm>
            <a:off x="965200" y="6027722"/>
            <a:ext cx="4712455" cy="76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4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C0504D"/>
                </a:solidFill>
              </a:rPr>
              <a:t>Research Goals</a:t>
            </a:r>
          </a:p>
        </p:txBody>
      </p:sp>
      <p:sp>
        <p:nvSpPr>
          <p:cNvPr id="55" name="Shape 55"/>
          <p:cNvSpPr/>
          <p:nvPr/>
        </p:nvSpPr>
        <p:spPr>
          <a:xfrm>
            <a:off x="1008671" y="30572943"/>
            <a:ext cx="2306202" cy="76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4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C0504D"/>
                </a:solidFill>
              </a:rPr>
              <a:t>Results</a:t>
            </a:r>
          </a:p>
        </p:txBody>
      </p:sp>
      <p:sp>
        <p:nvSpPr>
          <p:cNvPr id="56" name="Shape 56"/>
          <p:cNvSpPr/>
          <p:nvPr/>
        </p:nvSpPr>
        <p:spPr>
          <a:xfrm>
            <a:off x="968326" y="7380292"/>
            <a:ext cx="18015049" cy="3503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just" defTabSz="457200">
              <a:defRPr sz="1800"/>
            </a:pPr>
            <a:r>
              <a:rPr b="1" sz="4000">
                <a:latin typeface="Arial"/>
                <a:ea typeface="Arial"/>
                <a:cs typeface="Arial"/>
                <a:sym typeface="Arial"/>
              </a:rPr>
              <a:t>A keyword-based query interface for semantic stores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lvl="0" algn="just" defTabSz="457200">
              <a:defRPr sz="1800"/>
            </a:pP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lvl="0" algn="just" defTabSz="457200"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Semantic store: DBPedia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lvl="0" algn="just" defTabSz="457200"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Semantic similarity: EasyESA and Swoogle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lvl="0" algn="just" defTabSz="457200">
              <a:defRPr sz="1800"/>
            </a:pP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lvl="0" algn="just" defTabSz="457200">
              <a:defRPr sz="1800"/>
            </a:pPr>
            <a:r>
              <a:rPr sz="4000">
                <a:latin typeface="Arial"/>
                <a:ea typeface="Arial"/>
                <a:cs typeface="Arial"/>
                <a:sym typeface="Arial"/>
              </a:rPr>
              <a:t>Future work: use context to disambiguate the meaning of keywords</a:t>
            </a:r>
          </a:p>
        </p:txBody>
      </p:sp>
      <p:sp>
        <p:nvSpPr>
          <p:cNvPr id="57" name="Shape 57"/>
          <p:cNvSpPr/>
          <p:nvPr/>
        </p:nvSpPr>
        <p:spPr>
          <a:xfrm>
            <a:off x="19408726" y="7142716"/>
            <a:ext cx="8175587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Query : Steve Jobs wife birth-name</a:t>
            </a:r>
          </a:p>
        </p:txBody>
      </p:sp>
      <p:pic>
        <p:nvPicPr>
          <p:cNvPr id="58" name="Screen Shot 2015-05-05 at 3.31.30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68684" y="8821771"/>
            <a:ext cx="5088545" cy="266479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19408726" y="8495465"/>
            <a:ext cx="6021796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7C964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C9647"/>
                </a:solidFill>
              </a:rPr>
              <a:t>1. n-gram tree generation</a:t>
            </a:r>
          </a:p>
        </p:txBody>
      </p:sp>
      <p:sp>
        <p:nvSpPr>
          <p:cNvPr id="60" name="Shape 60"/>
          <p:cNvSpPr/>
          <p:nvPr/>
        </p:nvSpPr>
        <p:spPr>
          <a:xfrm>
            <a:off x="19408726" y="12297876"/>
            <a:ext cx="6141354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solidFill>
                  <a:srgbClr val="7C964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C9647"/>
                </a:solidFill>
              </a:rPr>
              <a:t>2. Pivot Entity Recognition</a:t>
            </a:r>
          </a:p>
        </p:txBody>
      </p:sp>
      <p:pic>
        <p:nvPicPr>
          <p:cNvPr id="61" name="Screen Shot 2015-02-08 at 1.17.27 P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896627" y="9751974"/>
            <a:ext cx="4646005" cy="80438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19454812" y="16327408"/>
            <a:ext cx="4592797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solidFill>
                  <a:srgbClr val="7C964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C9647"/>
                </a:solidFill>
              </a:rPr>
              <a:t>3. Color assignment</a:t>
            </a:r>
          </a:p>
        </p:txBody>
      </p:sp>
      <p:pic>
        <p:nvPicPr>
          <p:cNvPr id="63" name="Screen Shot 2015-05-05 at 4.12.15 P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249183" y="17275528"/>
            <a:ext cx="6896352" cy="131265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19483730" y="21623940"/>
            <a:ext cx="2071896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solidFill>
                  <a:srgbClr val="7C964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C9647"/>
                </a:solidFill>
              </a:rPr>
              <a:t>4.Search</a:t>
            </a:r>
          </a:p>
        </p:txBody>
      </p:sp>
      <p:sp>
        <p:nvSpPr>
          <p:cNvPr id="65" name="Shape 65"/>
          <p:cNvSpPr/>
          <p:nvPr/>
        </p:nvSpPr>
        <p:spPr>
          <a:xfrm>
            <a:off x="996901" y="31731753"/>
            <a:ext cx="17280147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Following are the top results for a set of queries that we ran on the system</a:t>
            </a:r>
          </a:p>
        </p:txBody>
      </p:sp>
      <p:sp>
        <p:nvSpPr>
          <p:cNvPr id="66" name="Shape 66"/>
          <p:cNvSpPr/>
          <p:nvPr/>
        </p:nvSpPr>
        <p:spPr>
          <a:xfrm>
            <a:off x="996901" y="32506453"/>
            <a:ext cx="8595034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solidFill>
                  <a:srgbClr val="7C964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C9647"/>
                </a:solidFill>
              </a:rPr>
              <a:t>Query 1 : Steve Jobs wife birth-name</a:t>
            </a:r>
          </a:p>
        </p:txBody>
      </p:sp>
      <p:sp>
        <p:nvSpPr>
          <p:cNvPr id="67" name="Shape 67"/>
          <p:cNvSpPr/>
          <p:nvPr/>
        </p:nvSpPr>
        <p:spPr>
          <a:xfrm>
            <a:off x="1047701" y="33255753"/>
            <a:ext cx="11622979" cy="165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3500"/>
              <a:t>&lt;Laurene_Powell_Jobs&gt; &lt;birthName&gt; Laurene Powell</a:t>
            </a:r>
            <a:endParaRPr sz="3500"/>
          </a:p>
          <a:p>
            <a:pPr lvl="0">
              <a:defRPr sz="1800"/>
            </a:pPr>
            <a:r>
              <a:rPr sz="3500"/>
              <a:t>&lt;Laurene_Powell_Jobs&gt; &lt;birthDate&gt; 1963-11-06+02:00</a:t>
            </a:r>
            <a:endParaRPr sz="3500"/>
          </a:p>
          <a:p>
            <a:pPr lvl="0">
              <a:defRPr sz="1800"/>
            </a:pPr>
            <a:r>
              <a:rPr sz="3500"/>
              <a:t>&lt;Steve_Jobs&gt; &lt;birthName&gt; Steven Paul Jobs</a:t>
            </a:r>
          </a:p>
        </p:txBody>
      </p:sp>
      <p:sp>
        <p:nvSpPr>
          <p:cNvPr id="68" name="Shape 68"/>
          <p:cNvSpPr/>
          <p:nvPr/>
        </p:nvSpPr>
        <p:spPr>
          <a:xfrm>
            <a:off x="1061108" y="35563658"/>
            <a:ext cx="6610659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solidFill>
                  <a:srgbClr val="7C964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C9647"/>
                </a:solidFill>
              </a:rPr>
              <a:t>Query 2 : Lisbon ruling party</a:t>
            </a:r>
          </a:p>
        </p:txBody>
      </p:sp>
      <p:sp>
        <p:nvSpPr>
          <p:cNvPr id="69" name="Shape 69"/>
          <p:cNvSpPr/>
          <p:nvPr/>
        </p:nvSpPr>
        <p:spPr>
          <a:xfrm>
            <a:off x="1209769" y="39085812"/>
            <a:ext cx="7770526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solidFill>
                  <a:srgbClr val="7C964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C9647"/>
                </a:solidFill>
              </a:rPr>
              <a:t>Query 3 : Turkmenistan languages</a:t>
            </a:r>
          </a:p>
        </p:txBody>
      </p:sp>
      <p:sp>
        <p:nvSpPr>
          <p:cNvPr id="70" name="Shape 70"/>
          <p:cNvSpPr/>
          <p:nvPr/>
        </p:nvSpPr>
        <p:spPr>
          <a:xfrm>
            <a:off x="1047700" y="36348813"/>
            <a:ext cx="10908604" cy="21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3500"/>
              <a:t>&lt;Lisbon&gt; &lt;leaderParty&gt; &lt;Socialist_Party_(Portugal)&gt;</a:t>
            </a:r>
            <a:endParaRPr sz="3500"/>
          </a:p>
          <a:p>
            <a:pPr lvl="0">
              <a:defRPr sz="1800"/>
            </a:pPr>
            <a:r>
              <a:rPr sz="3500"/>
              <a:t>&lt;Lisbon&gt; &lt;mayorParty&gt; &lt;Socialist_Party_(Portugal)&gt;</a:t>
            </a:r>
            <a:endParaRPr sz="3500"/>
          </a:p>
          <a:p>
            <a:pPr lvl="0">
              <a:defRPr sz="1800"/>
            </a:pPr>
            <a:r>
              <a:rPr sz="3500"/>
              <a:t>&lt;Lisbon&gt; &lt;leader&gt; Helena Roseta</a:t>
            </a:r>
            <a:endParaRPr sz="3500"/>
          </a:p>
          <a:p>
            <a:pPr lvl="0">
              <a:defRPr sz="1800"/>
            </a:pPr>
            <a:r>
              <a:rPr sz="3500"/>
              <a:t>&lt;Lisbon,_Ohio&gt; &lt;leaderName&gt; Michael B. Lewis</a:t>
            </a:r>
          </a:p>
        </p:txBody>
      </p:sp>
      <p:sp>
        <p:nvSpPr>
          <p:cNvPr id="71" name="Shape 71"/>
          <p:cNvSpPr/>
          <p:nvPr/>
        </p:nvSpPr>
        <p:spPr>
          <a:xfrm>
            <a:off x="1047700" y="39873442"/>
            <a:ext cx="11745288" cy="269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3500"/>
              <a:t>&lt;Turkmenistan&gt; &lt;languagesType&gt; languages</a:t>
            </a:r>
            <a:endParaRPr sz="3500"/>
          </a:p>
          <a:p>
            <a:pPr lvl="0">
              <a:defRPr sz="1800"/>
            </a:pPr>
            <a:r>
              <a:rPr sz="3500"/>
              <a:t>&lt;Turkmenistan&gt; &lt;languagesType&gt; Inter-ethnic</a:t>
            </a:r>
            <a:endParaRPr sz="3500"/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3500"/>
              <a:t>&lt;Turkmenistan&gt; &lt;officialLanguages&gt; &lt;Turkmen_language&gt;</a:t>
            </a:r>
            <a:endParaRPr sz="3500"/>
          </a:p>
          <a:p>
            <a:pPr lvl="0">
              <a:defRPr sz="1800"/>
            </a:pPr>
            <a:r>
              <a:rPr sz="3500"/>
              <a:t>&lt;Turkmenistan&gt; &lt;language&gt; &lt;Russian_language&gt;</a:t>
            </a:r>
            <a:endParaRPr sz="3500"/>
          </a:p>
        </p:txBody>
      </p:sp>
      <p:pic>
        <p:nvPicPr>
          <p:cNvPr id="72" name="Screen Shot 2015-05-05 at 6.06.40 P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4744" y="16426877"/>
            <a:ext cx="7688699" cy="12078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Screen Shot 2015-05-06 at 12.26.31 P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60510" y="23116700"/>
            <a:ext cx="12588876" cy="550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Screen Shot 2015-05-06 at 12.48.29 P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394580" y="33569861"/>
            <a:ext cx="12605556" cy="5293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Screen Shot 2015-05-06 at 12.52.08 PM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250400" y="18953401"/>
            <a:ext cx="6497369" cy="1334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Screen Shot 2015-05-06 at 12.55.22 PM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9951700" y="13690338"/>
            <a:ext cx="12006496" cy="1331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Screen Shot 2015-05-06 at 2.55.54 PM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934346" y="16002314"/>
            <a:ext cx="7036154" cy="13147368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19866633" y="22540566"/>
            <a:ext cx="1904218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Iteration 1</a:t>
            </a:r>
          </a:p>
        </p:txBody>
      </p:sp>
      <p:pic>
        <p:nvPicPr>
          <p:cNvPr id="79" name="Screen Shot 2015-05-06 at 3.20.48 P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0165331" y="28977009"/>
            <a:ext cx="8917492" cy="3010607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19866633" y="33074514"/>
            <a:ext cx="1904218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Iteration 2</a:t>
            </a:r>
          </a:p>
        </p:txBody>
      </p:sp>
      <p:pic>
        <p:nvPicPr>
          <p:cNvPr id="81" name="Screen Shot 2015-05-06 at 3.24.05 PM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0629174" y="40002020"/>
            <a:ext cx="10460120" cy="276194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16662421" y="2833746"/>
            <a:ext cx="7515723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b="1" sz="5000"/>
              <a:t>Shreenidhi Bhat </a:t>
            </a:r>
            <a:endParaRPr b="1" sz="3700"/>
          </a:p>
          <a:p>
            <a:pPr lvl="0" algn="ctr">
              <a:defRPr sz="1800"/>
            </a:pPr>
            <a:r>
              <a:rPr sz="3700"/>
              <a:t>University of Southern California</a:t>
            </a:r>
            <a:endParaRPr sz="3700"/>
          </a:p>
          <a:p>
            <a:pPr lvl="0" algn="ctr">
              <a:defRPr sz="1800"/>
            </a:pPr>
            <a:r>
              <a:rPr sz="3700"/>
              <a:t>shreenib@usc.edu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219456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219456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219456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219456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