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4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2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1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2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EE5A-E3F7-C544-BAEB-F653F957282F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246D5-4A59-D643-BC67-3E2E8910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70"/>
            <a:ext cx="9144000" cy="1400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079" y="494702"/>
            <a:ext cx="4114800" cy="1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5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NcState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Menzies</dc:creator>
  <cp:lastModifiedBy>Tim Menzies</cp:lastModifiedBy>
  <cp:revision>2</cp:revision>
  <dcterms:created xsi:type="dcterms:W3CDTF">2015-04-26T16:46:30Z</dcterms:created>
  <dcterms:modified xsi:type="dcterms:W3CDTF">2015-04-26T18:09:30Z</dcterms:modified>
</cp:coreProperties>
</file>