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9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 of p-value distributions: </a:t>
            </a:r>
            <a:br>
              <a:rPr lang="en-US" dirty="0" smtClean="0"/>
            </a:br>
            <a:r>
              <a:rPr lang="en-US" dirty="0" smtClean="0"/>
              <a:t>child network, 200 data points</a:t>
            </a:r>
            <a:endParaRPr lang="en-US" dirty="0"/>
          </a:p>
        </p:txBody>
      </p:sp>
      <p:pic>
        <p:nvPicPr>
          <p:cNvPr id="4" name="Content Placeholder 3" descr="child_200_pval_fits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r="4612"/>
          <a:stretch>
            <a:fillRect/>
          </a:stretch>
        </p:blipFill>
        <p:spPr>
          <a:xfrm>
            <a:off x="-358928" y="1406920"/>
            <a:ext cx="9649603" cy="5306910"/>
          </a:xfrm>
        </p:spPr>
      </p:pic>
    </p:spTree>
    <p:extLst>
      <p:ext uri="{BB962C8B-B14F-4D97-AF65-F5344CB8AC3E}">
        <p14:creationId xmlns:p14="http://schemas.microsoft.com/office/powerpoint/2010/main" val="109984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ge_scores_scatter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" b="479"/>
          <a:stretch>
            <a:fillRect/>
          </a:stretch>
        </p:blipFill>
        <p:spPr>
          <a:xfrm>
            <a:off x="-1249427" y="409456"/>
            <a:ext cx="10947251" cy="6020567"/>
          </a:xfrm>
        </p:spPr>
      </p:pic>
    </p:spTree>
    <p:extLst>
      <p:ext uri="{BB962C8B-B14F-4D97-AF65-F5344CB8AC3E}">
        <p14:creationId xmlns:p14="http://schemas.microsoft.com/office/powerpoint/2010/main" val="242852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ia_ROC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9" r="-18309"/>
          <a:stretch>
            <a:fillRect/>
          </a:stretch>
        </p:blipFill>
        <p:spPr>
          <a:xfrm>
            <a:off x="-814489" y="495741"/>
            <a:ext cx="10620911" cy="5841092"/>
          </a:xfrm>
        </p:spPr>
      </p:pic>
    </p:spTree>
    <p:extLst>
      <p:ext uri="{BB962C8B-B14F-4D97-AF65-F5344CB8AC3E}">
        <p14:creationId xmlns:p14="http://schemas.microsoft.com/office/powerpoint/2010/main" val="89585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495741"/>
            <a:ext cx="7774215" cy="5841092"/>
          </a:xfrm>
        </p:spPr>
      </p:pic>
    </p:spTree>
    <p:extLst>
      <p:ext uri="{BB962C8B-B14F-4D97-AF65-F5344CB8AC3E}">
        <p14:creationId xmlns:p14="http://schemas.microsoft.com/office/powerpoint/2010/main" val="16013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495741"/>
            <a:ext cx="7774215" cy="5841092"/>
          </a:xfrm>
        </p:spPr>
      </p:pic>
    </p:spTree>
    <p:extLst>
      <p:ext uri="{BB962C8B-B14F-4D97-AF65-F5344CB8AC3E}">
        <p14:creationId xmlns:p14="http://schemas.microsoft.com/office/powerpoint/2010/main" val="4522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495741"/>
            <a:ext cx="7774215" cy="5841091"/>
          </a:xfrm>
        </p:spPr>
      </p:pic>
    </p:spTree>
    <p:extLst>
      <p:ext uri="{BB962C8B-B14F-4D97-AF65-F5344CB8AC3E}">
        <p14:creationId xmlns:p14="http://schemas.microsoft.com/office/powerpoint/2010/main" val="361311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ia_SHD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78" r="-5778"/>
          <a:stretch>
            <a:fillRect/>
          </a:stretch>
        </p:blipFill>
        <p:spPr>
          <a:xfrm>
            <a:off x="-861857" y="239561"/>
            <a:ext cx="10994023" cy="6046289"/>
          </a:xfrm>
        </p:spPr>
      </p:pic>
    </p:spTree>
    <p:extLst>
      <p:ext uri="{BB962C8B-B14F-4D97-AF65-F5344CB8AC3E}">
        <p14:creationId xmlns:p14="http://schemas.microsoft.com/office/powerpoint/2010/main" val="289332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ild_SHD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4" r="-4704"/>
          <a:stretch>
            <a:fillRect/>
          </a:stretch>
        </p:blipFill>
        <p:spPr>
          <a:xfrm>
            <a:off x="-621219" y="537159"/>
            <a:ext cx="10194158" cy="5606394"/>
          </a:xfrm>
        </p:spPr>
      </p:pic>
    </p:spTree>
    <p:extLst>
      <p:ext uri="{BB962C8B-B14F-4D97-AF65-F5344CB8AC3E}">
        <p14:creationId xmlns:p14="http://schemas.microsoft.com/office/powerpoint/2010/main" val="242351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ne_LL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8" r="-10358"/>
          <a:stretch>
            <a:fillRect/>
          </a:stretch>
        </p:blipFill>
        <p:spPr>
          <a:xfrm>
            <a:off x="-1019922" y="261043"/>
            <a:ext cx="11072770" cy="6089597"/>
          </a:xfrm>
        </p:spPr>
      </p:pic>
    </p:spTree>
    <p:extLst>
      <p:ext uri="{BB962C8B-B14F-4D97-AF65-F5344CB8AC3E}">
        <p14:creationId xmlns:p14="http://schemas.microsoft.com/office/powerpoint/2010/main" val="408089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</Words>
  <Application>Microsoft Macintosh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Fit of p-value distributions:  child network, 200 data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Jet Propulsion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Hodos</dc:creator>
  <cp:lastModifiedBy>Rachel Hodos</cp:lastModifiedBy>
  <cp:revision>4</cp:revision>
  <dcterms:created xsi:type="dcterms:W3CDTF">2014-06-10T22:45:01Z</dcterms:created>
  <dcterms:modified xsi:type="dcterms:W3CDTF">2014-06-11T02:33:08Z</dcterms:modified>
</cp:coreProperties>
</file>