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9" d="100"/>
          <a:sy n="49" d="100"/>
        </p:scale>
        <p:origin x="-20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ED41-1B7C-FE40-98A1-8D77C49D7A2B}" type="datetimeFigureOut">
              <a:rPr lang="en-US" smtClean="0"/>
              <a:t>6/10/14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ACA1-9E9F-C141-9B47-7990B6203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064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ED41-1B7C-FE40-98A1-8D77C49D7A2B}" type="datetimeFigureOut">
              <a:rPr lang="en-US" smtClean="0"/>
              <a:t>6/10/14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ACA1-9E9F-C141-9B47-7990B6203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07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ED41-1B7C-FE40-98A1-8D77C49D7A2B}" type="datetimeFigureOut">
              <a:rPr lang="en-US" smtClean="0"/>
              <a:t>6/10/14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ACA1-9E9F-C141-9B47-7990B6203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75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ED41-1B7C-FE40-98A1-8D77C49D7A2B}" type="datetimeFigureOut">
              <a:rPr lang="en-US" smtClean="0"/>
              <a:t>6/10/14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ACA1-9E9F-C141-9B47-7990B6203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02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ED41-1B7C-FE40-98A1-8D77C49D7A2B}" type="datetimeFigureOut">
              <a:rPr lang="en-US" smtClean="0"/>
              <a:t>6/10/14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ACA1-9E9F-C141-9B47-7990B6203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139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ED41-1B7C-FE40-98A1-8D77C49D7A2B}" type="datetimeFigureOut">
              <a:rPr lang="en-US" smtClean="0"/>
              <a:t>6/10/14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ACA1-9E9F-C141-9B47-7990B6203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9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ED41-1B7C-FE40-98A1-8D77C49D7A2B}" type="datetimeFigureOut">
              <a:rPr lang="en-US" smtClean="0"/>
              <a:t>6/10/14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ACA1-9E9F-C141-9B47-7990B6203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891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ED41-1B7C-FE40-98A1-8D77C49D7A2B}" type="datetimeFigureOut">
              <a:rPr lang="en-US" smtClean="0"/>
              <a:t>6/10/14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ACA1-9E9F-C141-9B47-7990B6203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21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ED41-1B7C-FE40-98A1-8D77C49D7A2B}" type="datetimeFigureOut">
              <a:rPr lang="en-US" smtClean="0"/>
              <a:t>6/10/14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ACA1-9E9F-C141-9B47-7990B6203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05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ED41-1B7C-FE40-98A1-8D77C49D7A2B}" type="datetimeFigureOut">
              <a:rPr lang="en-US" smtClean="0"/>
              <a:t>6/10/14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ACA1-9E9F-C141-9B47-7990B6203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70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ED41-1B7C-FE40-98A1-8D77C49D7A2B}" type="datetimeFigureOut">
              <a:rPr lang="en-US" smtClean="0"/>
              <a:t>6/10/14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ACA1-9E9F-C141-9B47-7990B6203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55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DED41-1B7C-FE40-98A1-8D77C49D7A2B}" type="datetimeFigureOut">
              <a:rPr lang="en-US" smtClean="0"/>
              <a:t>6/10/14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CACA1-9E9F-C141-9B47-7990B6203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163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32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48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4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Fit of p-value distributions: </a:t>
            </a:r>
            <a:br>
              <a:rPr lang="en-US" dirty="0" smtClean="0"/>
            </a:br>
            <a:r>
              <a:rPr lang="en-US" dirty="0" smtClean="0"/>
              <a:t>child network, 200 data points</a:t>
            </a:r>
            <a:endParaRPr lang="en-US" dirty="0"/>
          </a:p>
        </p:txBody>
      </p:sp>
      <p:pic>
        <p:nvPicPr>
          <p:cNvPr id="4" name="Content Placeholder 3" descr="child_200_pval_fits.ep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2" r="4612"/>
          <a:stretch>
            <a:fillRect/>
          </a:stretch>
        </p:blipFill>
        <p:spPr>
          <a:xfrm>
            <a:off x="-358928" y="1406920"/>
            <a:ext cx="9649603" cy="5306910"/>
          </a:xfrm>
        </p:spPr>
      </p:pic>
    </p:spTree>
    <p:extLst>
      <p:ext uri="{BB962C8B-B14F-4D97-AF65-F5344CB8AC3E}">
        <p14:creationId xmlns:p14="http://schemas.microsoft.com/office/powerpoint/2010/main" val="1099843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edge_scores_scatter.ep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9" b="479"/>
          <a:stretch>
            <a:fillRect/>
          </a:stretch>
        </p:blipFill>
        <p:spPr>
          <a:xfrm>
            <a:off x="-1249427" y="409456"/>
            <a:ext cx="10947251" cy="6020567"/>
          </a:xfrm>
        </p:spPr>
      </p:pic>
    </p:spTree>
    <p:extLst>
      <p:ext uri="{BB962C8B-B14F-4D97-AF65-F5344CB8AC3E}">
        <p14:creationId xmlns:p14="http://schemas.microsoft.com/office/powerpoint/2010/main" val="2428527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sia_ROC.ep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309" r="-18309"/>
          <a:stretch>
            <a:fillRect/>
          </a:stretch>
        </p:blipFill>
        <p:spPr>
          <a:xfrm>
            <a:off x="-814489" y="495741"/>
            <a:ext cx="10620911" cy="5841092"/>
          </a:xfrm>
        </p:spPr>
      </p:pic>
    </p:spTree>
    <p:extLst>
      <p:ext uri="{BB962C8B-B14F-4D97-AF65-F5344CB8AC3E}">
        <p14:creationId xmlns:p14="http://schemas.microsoft.com/office/powerpoint/2010/main" val="895858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59" y="495741"/>
            <a:ext cx="7774215" cy="5841092"/>
          </a:xfrm>
        </p:spPr>
      </p:pic>
    </p:spTree>
    <p:extLst>
      <p:ext uri="{BB962C8B-B14F-4D97-AF65-F5344CB8AC3E}">
        <p14:creationId xmlns:p14="http://schemas.microsoft.com/office/powerpoint/2010/main" val="1601346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59" y="495741"/>
            <a:ext cx="7774215" cy="5841092"/>
          </a:xfrm>
        </p:spPr>
      </p:pic>
    </p:spTree>
    <p:extLst>
      <p:ext uri="{BB962C8B-B14F-4D97-AF65-F5344CB8AC3E}">
        <p14:creationId xmlns:p14="http://schemas.microsoft.com/office/powerpoint/2010/main" val="452296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59" y="495741"/>
            <a:ext cx="7774215" cy="5841091"/>
          </a:xfrm>
        </p:spPr>
      </p:pic>
    </p:spTree>
    <p:extLst>
      <p:ext uri="{BB962C8B-B14F-4D97-AF65-F5344CB8AC3E}">
        <p14:creationId xmlns:p14="http://schemas.microsoft.com/office/powerpoint/2010/main" val="3613112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hild_SHD.ep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04" r="-4704"/>
          <a:stretch>
            <a:fillRect/>
          </a:stretch>
        </p:blipFill>
        <p:spPr>
          <a:xfrm>
            <a:off x="-621219" y="537159"/>
            <a:ext cx="10194158" cy="5606394"/>
          </a:xfrm>
        </p:spPr>
      </p:pic>
    </p:spTree>
    <p:extLst>
      <p:ext uri="{BB962C8B-B14F-4D97-AF65-F5344CB8AC3E}">
        <p14:creationId xmlns:p14="http://schemas.microsoft.com/office/powerpoint/2010/main" val="2423510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ine_LL.ep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358" r="-10358"/>
          <a:stretch>
            <a:fillRect/>
          </a:stretch>
        </p:blipFill>
        <p:spPr>
          <a:xfrm>
            <a:off x="-1019922" y="261043"/>
            <a:ext cx="11072770" cy="6089597"/>
          </a:xfrm>
        </p:spPr>
      </p:pic>
    </p:spTree>
    <p:extLst>
      <p:ext uri="{BB962C8B-B14F-4D97-AF65-F5344CB8AC3E}">
        <p14:creationId xmlns:p14="http://schemas.microsoft.com/office/powerpoint/2010/main" val="4080898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7</Words>
  <Application>Microsoft Macintosh PowerPoint</Application>
  <PresentationFormat>On-screen Show (4:3)</PresentationFormat>
  <Paragraphs>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Fit of p-value distributions:  child network, 200 data points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Jet Propulsion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Rachel Hodos</dc:creator>
  <cp:lastModifiedBy>Rachel Hodos</cp:lastModifiedBy>
  <cp:revision>3</cp:revision>
  <dcterms:created xsi:type="dcterms:W3CDTF">2014-06-10T22:45:01Z</dcterms:created>
  <dcterms:modified xsi:type="dcterms:W3CDTF">2014-06-11T02:02:09Z</dcterms:modified>
</cp:coreProperties>
</file>