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1F4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8" d="100"/>
          <a:sy n="158" d="100"/>
        </p:scale>
        <p:origin x="-1320" y="-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178A-61C6-4C83-B968-D89283E1B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87B2D-2839-49AE-A835-019A6E4E0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9C52-040F-409D-BAE6-27C78753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6F-9B4D-402D-AA01-24E10EAE1F78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21C0-F959-4094-B6B2-B4540FED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B171-4D1D-4280-870D-2479C6C8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D7C5-DD1A-4A16-A4C7-AB1D9C5B9D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61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E6C9-F220-48FC-AB7E-6989791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1D0D9-0718-4EA7-979C-1DFBA274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5C54-1294-45B6-B07D-11973F34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6F-9B4D-402D-AA01-24E10EAE1F78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0001-D64F-40F6-BC39-9AB86056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A728-F9EF-4F9D-BCB9-0B5A3A38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D7C5-DD1A-4A16-A4C7-AB1D9C5B9D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875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1678-05ED-4B62-8AD6-95765E8A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3EC06-6AE0-4D3B-828B-971CF3C2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02A4-7C92-4E44-9326-091CB1B3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6F-9B4D-402D-AA01-24E10EAE1F78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A9AA4-5CAF-4EC5-A9C1-4F7ACC4A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BC07-8FE4-48A0-AD76-2BCB1E88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D7C5-DD1A-4A16-A4C7-AB1D9C5B9D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911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95D0-D358-4119-AFC6-87A881AA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5537-178A-482B-B8BB-DE87E86C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000E-62A2-4641-A7FF-CADB96D2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6F-9B4D-402D-AA01-24E10EAE1F78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486B-DD91-4D2F-958F-23F75B23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189C-61B0-49A5-8A80-6FB212C5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D7C5-DD1A-4A16-A4C7-AB1D9C5B9D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242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77A6-34C0-4CBF-9A76-21205F73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A3653-56BC-45CA-A6F9-F78BA187C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F7A7D-C9A3-4A6D-BCB8-46A7090B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6F-9B4D-402D-AA01-24E10EAE1F78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21EA-64F0-401C-A8B4-060A7833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8B26-CEC2-4881-9C6D-CEA52CC9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D7C5-DD1A-4A16-A4C7-AB1D9C5B9D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631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91C-BCEE-4C3A-BC7E-9DBA1AA7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61F6-A9BF-44A7-B3E6-4CCDFCDFC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A3698-19ED-4B2A-B5EF-45E4CB4E3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1D680-DE8D-4DDC-A4AF-14E56463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6F-9B4D-402D-AA01-24E10EAE1F78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D8514-00F5-4CF9-A858-BF5751A9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4EB83-71AC-44DC-8057-A07580B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D7C5-DD1A-4A16-A4C7-AB1D9C5B9D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95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57F9-95B5-4A4D-B15D-F8526169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DAE00-C29F-4CAD-B8BB-A74F825E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AC5C6-A671-4719-9D11-CCA7C133E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F68DE-6888-43C2-B290-0503C578A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72365-9196-4010-9B02-CCBA9A977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B60BD-B224-41D5-9F64-ED0FD07C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6F-9B4D-402D-AA01-24E10EAE1F78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6E011-3B6D-4326-9A0C-C701FB68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43FD3-532C-4697-AB40-683F7B15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D7C5-DD1A-4A16-A4C7-AB1D9C5B9D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9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811C-867B-4F7E-813C-ECBBC133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E5E35-58A1-4A7E-8F86-3FBB00CD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6F-9B4D-402D-AA01-24E10EAE1F78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8EDCB-610C-47ED-80E5-6D941553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3DCB-DB78-4F9B-8D6C-2295A743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D7C5-DD1A-4A16-A4C7-AB1D9C5B9D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06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2994D-1DE1-410C-8677-5660FFAB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6F-9B4D-402D-AA01-24E10EAE1F78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0065B-ED49-450B-8F3D-5B222794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3B10-1931-4FB6-9DD0-14789DF9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D7C5-DD1A-4A16-A4C7-AB1D9C5B9D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8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82E9-6DCF-4299-86D1-E9862FF0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44BE-8730-4603-9B2F-35F05ABA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07E8D-658A-4AC1-86ED-960BF5BF6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B2C3C-88D1-4A7B-BE10-12B68E76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6F-9B4D-402D-AA01-24E10EAE1F78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080F9-45C1-4DBB-B6AB-382E70DF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80477-B10F-452A-9BF8-F7CACB61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D7C5-DD1A-4A16-A4C7-AB1D9C5B9D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084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7180-8A65-499C-B5F2-16DC0FEE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232C2-9D23-4883-9BB1-34F6310F8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5C240-A124-4494-AE72-D74624D16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2C04-ABBE-4E9B-81E3-19AD54D0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6F-9B4D-402D-AA01-24E10EAE1F78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61D9F-547B-4B47-B7C3-7482C3F9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52001-8287-4485-9CEE-18B4B8DA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D7C5-DD1A-4A16-A4C7-AB1D9C5B9D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57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4A878-F8D8-489C-9AAD-4BE6C985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B5DF8-D4D3-4DE6-9445-0C1A2209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47B61-255A-48EC-8C3D-43B334649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0F6F-9B4D-402D-AA01-24E10EAE1F78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891F0-7889-46EF-995B-FB4B3F191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8701-50CC-4149-9F06-4DC8CA357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D7C5-DD1A-4A16-A4C7-AB1D9C5B9D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16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2DD2-3242-41A3-B768-082AF0C23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D1D21-3707-4148-BFFE-AEBB939FD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2F86A-0F5B-478A-8B59-3AA8E6D8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4955" y="-575979"/>
            <a:ext cx="12192000" cy="6604000"/>
          </a:xfrm>
          <a:prstGeom prst="rect">
            <a:avLst/>
          </a:prstGeom>
          <a:solidFill>
            <a:srgbClr val="EEEEEE"/>
          </a:solidFill>
        </p:spPr>
      </p:pic>
    </p:spTree>
    <p:extLst>
      <p:ext uri="{BB962C8B-B14F-4D97-AF65-F5344CB8AC3E}">
        <p14:creationId xmlns:p14="http://schemas.microsoft.com/office/powerpoint/2010/main" val="314708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F4E2-1255-4DFF-881F-4A169EB6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368A-C9E7-47C7-AA00-C1A7E0FC3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A0770-0C3E-4C1A-A612-193F3794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Felipe Catano Garcia</dc:creator>
  <cp:lastModifiedBy>Andres Felipe Catano Garcia</cp:lastModifiedBy>
  <cp:revision>4</cp:revision>
  <dcterms:created xsi:type="dcterms:W3CDTF">2019-03-05T20:55:11Z</dcterms:created>
  <dcterms:modified xsi:type="dcterms:W3CDTF">2019-03-06T00:39:16Z</dcterms:modified>
</cp:coreProperties>
</file>