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0287000" cy="6858000" type="35mm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18" y="-96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55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89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0"/>
            <a:ext cx="67722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74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54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5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2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2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4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6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2"/>
            <a:ext cx="575072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2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42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1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9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5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2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2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B471-F543-4133-99FA-3B96AE35DA99}" type="datetimeFigureOut">
              <a:rPr lang="pt-BR" smtClean="0"/>
              <a:t>07/09/2016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2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2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D3E5-0260-4C7B-AEDD-0AA7DCF1F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8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287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91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35mm Slides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Washington Costa Pereira Correia</dc:creator>
  <cp:lastModifiedBy>Washington Costa Pereira Correia</cp:lastModifiedBy>
  <cp:revision>5</cp:revision>
  <dcterms:created xsi:type="dcterms:W3CDTF">2016-09-06T11:42:48Z</dcterms:created>
  <dcterms:modified xsi:type="dcterms:W3CDTF">2016-09-08T01:09:57Z</dcterms:modified>
</cp:coreProperties>
</file>