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0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2716C-544D-4330-AEF5-5F3F76B09A2E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9758-BE5F-4F68-A63D-31DB84A02D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428" t="32215" r="29027" b="22148"/>
          <a:stretch>
            <a:fillRect/>
          </a:stretch>
        </p:blipFill>
        <p:spPr bwMode="auto">
          <a:xfrm>
            <a:off x="152400" y="762000"/>
            <a:ext cx="8256494" cy="6102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1" t="35356" r="6424" b="30971"/>
          <a:stretch/>
        </p:blipFill>
        <p:spPr>
          <a:xfrm>
            <a:off x="4038600" y="2819400"/>
            <a:ext cx="49720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pam.jensen</dc:creator>
  <cp:lastModifiedBy>Pam.Jensen</cp:lastModifiedBy>
  <cp:revision>4</cp:revision>
  <dcterms:created xsi:type="dcterms:W3CDTF">2014-05-30T17:23:54Z</dcterms:created>
  <dcterms:modified xsi:type="dcterms:W3CDTF">2019-07-25T15:32:55Z</dcterms:modified>
</cp:coreProperties>
</file>