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2" autoAdjust="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7179-2474-4A39-8CD9-A9321DC0C53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9898-0A7D-40C9-9722-6CD8D2607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4" b="42261"/>
          <a:stretch/>
        </p:blipFill>
        <p:spPr bwMode="auto">
          <a:xfrm>
            <a:off x="-1447800" y="3380821"/>
            <a:ext cx="3662934" cy="337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7" b="46013"/>
          <a:stretch/>
        </p:blipFill>
        <p:spPr bwMode="auto">
          <a:xfrm>
            <a:off x="2403710" y="3558463"/>
            <a:ext cx="4171950" cy="315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2" t="-2326" b="29303"/>
          <a:stretch/>
        </p:blipFill>
        <p:spPr bwMode="auto">
          <a:xfrm>
            <a:off x="-1629156" y="-825262"/>
            <a:ext cx="3389376" cy="418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6" b="43886"/>
          <a:stretch/>
        </p:blipFill>
        <p:spPr bwMode="auto">
          <a:xfrm>
            <a:off x="1824228" y="-672862"/>
            <a:ext cx="4114800" cy="377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4" b="43071"/>
          <a:stretch/>
        </p:blipFill>
        <p:spPr bwMode="auto">
          <a:xfrm>
            <a:off x="5896356" y="-672862"/>
            <a:ext cx="4466844" cy="385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11056" y="2246297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</a:t>
            </a:r>
            <a:r>
              <a:rPr lang="en-US" sz="1400" dirty="0" smtClean="0"/>
              <a:t>3</a:t>
            </a:r>
          </a:p>
          <a:p>
            <a:r>
              <a:rPr lang="en-US" sz="1400" dirty="0" smtClean="0"/>
              <a:t>SPUD</a:t>
            </a:r>
          </a:p>
          <a:p>
            <a:r>
              <a:rPr lang="en-US" sz="1400" dirty="0" smtClean="0"/>
              <a:t>3/27 2nd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98220" y="271628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#1 </a:t>
            </a:r>
            <a:r>
              <a:rPr lang="en-US" sz="1100" dirty="0" smtClean="0"/>
              <a:t>spud</a:t>
            </a:r>
          </a:p>
          <a:p>
            <a:r>
              <a:rPr lang="en-US" sz="1100" dirty="0" smtClean="0"/>
              <a:t>3/21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829556" y="227612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#2 </a:t>
            </a:r>
            <a:r>
              <a:rPr lang="en-US" sz="1400" dirty="0" smtClean="0"/>
              <a:t>spud</a:t>
            </a:r>
          </a:p>
          <a:p>
            <a:r>
              <a:rPr lang="en-US" sz="1400" dirty="0" smtClean="0"/>
              <a:t>3/27 1st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6816" y="5929758"/>
            <a:ext cx="84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</a:t>
            </a:r>
            <a:r>
              <a:rPr lang="en-US" sz="1400" dirty="0" smtClean="0"/>
              <a:t>4</a:t>
            </a:r>
          </a:p>
          <a:p>
            <a:r>
              <a:rPr lang="en-US" sz="1400" dirty="0" smtClean="0"/>
              <a:t>3/27 3rd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35886" y="602263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</a:t>
            </a:r>
            <a:r>
              <a:rPr lang="en-US" sz="1400" dirty="0" smtClean="0"/>
              <a:t>5</a:t>
            </a:r>
          </a:p>
          <a:p>
            <a:r>
              <a:rPr lang="en-US" sz="1400" dirty="0" smtClean="0"/>
              <a:t>3/28 1st</a:t>
            </a:r>
            <a:endParaRPr lang="en-US" sz="14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r="1" b="51662"/>
          <a:stretch/>
        </p:blipFill>
        <p:spPr bwMode="auto">
          <a:xfrm>
            <a:off x="6575660" y="3558463"/>
            <a:ext cx="4267200" cy="299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31183" y="5707071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</a:t>
            </a:r>
            <a:r>
              <a:rPr lang="en-US" sz="1400" dirty="0" smtClean="0"/>
              <a:t>6</a:t>
            </a:r>
          </a:p>
          <a:p>
            <a:r>
              <a:rPr lang="en-US" sz="1400" dirty="0" smtClean="0"/>
              <a:t>3/28 2nd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62363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9" b="55833"/>
          <a:stretch/>
        </p:blipFill>
        <p:spPr bwMode="auto">
          <a:xfrm>
            <a:off x="-1251985" y="70758"/>
            <a:ext cx="4223785" cy="306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3259" y="250519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3/28</a:t>
            </a:r>
          </a:p>
          <a:p>
            <a:r>
              <a:rPr lang="en-US" sz="1400" dirty="0" err="1" smtClean="0"/>
              <a:t>Std</a:t>
            </a:r>
            <a:r>
              <a:rPr lang="en-US" sz="1400" dirty="0" smtClean="0"/>
              <a:t> </a:t>
            </a:r>
            <a:r>
              <a:rPr lang="en-US" sz="1400" dirty="0" smtClean="0"/>
              <a:t>reps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88" t="3945" b="51189"/>
          <a:stretch/>
        </p:blipFill>
        <p:spPr bwMode="auto">
          <a:xfrm>
            <a:off x="2971800" y="70757"/>
            <a:ext cx="3819500" cy="30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5636" y="2397475"/>
            <a:ext cx="679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#8</a:t>
            </a:r>
          </a:p>
          <a:p>
            <a:r>
              <a:rPr lang="en-US" sz="1400" dirty="0" smtClean="0"/>
              <a:t>3/29 1st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7" b="55453"/>
          <a:stretch/>
        </p:blipFill>
        <p:spPr bwMode="auto">
          <a:xfrm>
            <a:off x="6791300" y="-13252"/>
            <a:ext cx="4223785" cy="369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00685" y="313613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#9</a:t>
            </a:r>
          </a:p>
          <a:p>
            <a:r>
              <a:rPr lang="en-US" sz="1400" dirty="0" smtClean="0"/>
              <a:t>3/29 2nd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1" t="3944" b="46717"/>
          <a:stretch/>
        </p:blipFill>
        <p:spPr bwMode="auto">
          <a:xfrm>
            <a:off x="-1447800" y="3505200"/>
            <a:ext cx="4019136" cy="2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78829" y="5864185"/>
            <a:ext cx="92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#10</a:t>
            </a:r>
          </a:p>
          <a:p>
            <a:r>
              <a:rPr lang="en-US" sz="1400" dirty="0" smtClean="0"/>
              <a:t>3/29 3rd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367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NOAA Fisheries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Pam.Jensen</dc:creator>
  <cp:lastModifiedBy>Pam.Jensen</cp:lastModifiedBy>
  <cp:revision>16</cp:revision>
  <dcterms:created xsi:type="dcterms:W3CDTF">2018-03-28T21:13:38Z</dcterms:created>
  <dcterms:modified xsi:type="dcterms:W3CDTF">2018-04-09T23:02:46Z</dcterms:modified>
</cp:coreProperties>
</file>