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E7BB"/>
    <a:srgbClr val="66FF99"/>
    <a:srgbClr val="33CC33"/>
    <a:srgbClr val="CC99FF"/>
    <a:srgbClr val="00CC66"/>
    <a:srgbClr val="99CCFF"/>
    <a:srgbClr val="CC66FF"/>
    <a:srgbClr val="FF33CC"/>
    <a:srgbClr val="FF339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8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420A-2BB4-4B86-87A5-739E99E6D28B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96AF-9AC5-4433-991C-4A1BC1315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420A-2BB4-4B86-87A5-739E99E6D28B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96AF-9AC5-4433-991C-4A1BC1315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420A-2BB4-4B86-87A5-739E99E6D28B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96AF-9AC5-4433-991C-4A1BC1315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420A-2BB4-4B86-87A5-739E99E6D28B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96AF-9AC5-4433-991C-4A1BC1315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420A-2BB4-4B86-87A5-739E99E6D28B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96AF-9AC5-4433-991C-4A1BC1315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420A-2BB4-4B86-87A5-739E99E6D28B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96AF-9AC5-4433-991C-4A1BC1315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420A-2BB4-4B86-87A5-739E99E6D28B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96AF-9AC5-4433-991C-4A1BC1315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420A-2BB4-4B86-87A5-739E99E6D28B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96AF-9AC5-4433-991C-4A1BC1315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420A-2BB4-4B86-87A5-739E99E6D28B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96AF-9AC5-4433-991C-4A1BC1315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420A-2BB4-4B86-87A5-739E99E6D28B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96AF-9AC5-4433-991C-4A1BC1315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420A-2BB4-4B86-87A5-739E99E6D28B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96AF-9AC5-4433-991C-4A1BC1315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F420A-2BB4-4B86-87A5-739E99E6D28B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E96AF-9AC5-4433-991C-4A1BC1315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IndexStatio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" y="-19050"/>
            <a:ext cx="7525493" cy="68580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7620000" y="228600"/>
            <a:ext cx="144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/>
              <a:t>2016 BCS</a:t>
            </a:r>
          </a:p>
          <a:p>
            <a:pPr algn="ctr"/>
            <a:r>
              <a:rPr lang="en-US" sz="1600" b="1" u="sng" dirty="0" smtClean="0"/>
              <a:t>Index Sites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        </a:t>
            </a:r>
            <a:r>
              <a:rPr lang="en-US" sz="1600" b="1" i="1" dirty="0" smtClean="0"/>
              <a:t>C. </a:t>
            </a:r>
            <a:r>
              <a:rPr lang="en-US" sz="1600" b="1" i="1" dirty="0" err="1" smtClean="0"/>
              <a:t>opilio</a:t>
            </a:r>
            <a:endParaRPr lang="en-US" sz="1600" b="1" i="1" dirty="0" smtClean="0"/>
          </a:p>
          <a:p>
            <a:r>
              <a:rPr lang="en-US" sz="1600" b="1" i="1" dirty="0"/>
              <a:t> </a:t>
            </a:r>
            <a:r>
              <a:rPr lang="en-US" sz="1600" b="1" i="1" dirty="0" smtClean="0"/>
              <a:t>           C. </a:t>
            </a:r>
            <a:r>
              <a:rPr lang="en-US" sz="1600" b="1" i="1" dirty="0" err="1"/>
              <a:t>b</a:t>
            </a:r>
            <a:r>
              <a:rPr lang="en-US" sz="1600" b="1" i="1" dirty="0" err="1" smtClean="0"/>
              <a:t>airdi</a:t>
            </a:r>
            <a:endParaRPr lang="en-US" sz="1600" b="1" i="1" dirty="0" smtClean="0"/>
          </a:p>
          <a:p>
            <a:endParaRPr lang="en-US" sz="1600" b="1" dirty="0"/>
          </a:p>
        </p:txBody>
      </p:sp>
      <p:sp>
        <p:nvSpPr>
          <p:cNvPr id="42" name="Oval 41"/>
          <p:cNvSpPr/>
          <p:nvPr/>
        </p:nvSpPr>
        <p:spPr>
          <a:xfrm>
            <a:off x="7848600" y="838200"/>
            <a:ext cx="304800" cy="152400"/>
          </a:xfrm>
          <a:prstGeom prst="ellipse">
            <a:avLst/>
          </a:prstGeom>
          <a:solidFill>
            <a:srgbClr val="92D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848600" y="1066800"/>
            <a:ext cx="304800" cy="152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514600" y="76200"/>
            <a:ext cx="685800" cy="523220"/>
          </a:xfrm>
          <a:prstGeom prst="rect">
            <a:avLst/>
          </a:prstGeom>
          <a:solidFill>
            <a:srgbClr val="C8E7BB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4 – N</a:t>
            </a:r>
          </a:p>
          <a:p>
            <a:pPr algn="ctr"/>
            <a:r>
              <a:rPr lang="en-US" sz="1400" b="1" dirty="0" smtClean="0"/>
              <a:t>snow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971800" y="3082040"/>
            <a:ext cx="762000" cy="523220"/>
          </a:xfrm>
          <a:prstGeom prst="rect">
            <a:avLst/>
          </a:prstGeom>
          <a:solidFill>
            <a:srgbClr val="C8E7BB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6 – </a:t>
            </a:r>
            <a:r>
              <a:rPr lang="en-US" sz="1400" b="1" dirty="0" err="1" smtClean="0"/>
              <a:t>Prib</a:t>
            </a:r>
            <a:endParaRPr lang="en-US" sz="1400" b="1" dirty="0" smtClean="0"/>
          </a:p>
          <a:p>
            <a:pPr algn="ctr"/>
            <a:r>
              <a:rPr lang="en-US" sz="1400" b="1" dirty="0"/>
              <a:t>s</a:t>
            </a:r>
            <a:r>
              <a:rPr lang="en-US" sz="1400" b="1" dirty="0" smtClean="0"/>
              <a:t>now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1383268"/>
            <a:ext cx="685800" cy="523220"/>
          </a:xfrm>
          <a:prstGeom prst="rect">
            <a:avLst/>
          </a:prstGeom>
          <a:solidFill>
            <a:srgbClr val="C8E7BB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5 – NE</a:t>
            </a:r>
          </a:p>
          <a:p>
            <a:pPr algn="ctr"/>
            <a:r>
              <a:rPr lang="en-US" sz="1400" b="1" dirty="0" smtClean="0"/>
              <a:t>snow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40283" y="2886730"/>
            <a:ext cx="801299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1 – NW</a:t>
            </a:r>
          </a:p>
          <a:p>
            <a:pPr algn="ctr"/>
            <a:r>
              <a:rPr lang="en-US" sz="1400" b="1" dirty="0" smtClean="0"/>
              <a:t>Tanner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726006" y="5525208"/>
            <a:ext cx="762000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3 – BB</a:t>
            </a:r>
          </a:p>
          <a:p>
            <a:pPr algn="ctr"/>
            <a:r>
              <a:rPr lang="en-US" sz="1400" b="1" dirty="0" smtClean="0"/>
              <a:t>Tanner</a:t>
            </a:r>
            <a:endParaRPr 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402208" y="4729490"/>
            <a:ext cx="798978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2 – </a:t>
            </a:r>
            <a:r>
              <a:rPr lang="en-US" sz="1400" b="1" dirty="0" err="1" smtClean="0"/>
              <a:t>Prib</a:t>
            </a:r>
            <a:endParaRPr lang="en-US" sz="1400" b="1" dirty="0" smtClean="0"/>
          </a:p>
          <a:p>
            <a:pPr algn="ctr"/>
            <a:r>
              <a:rPr lang="en-US" sz="1400" b="1" dirty="0" smtClean="0"/>
              <a:t>Tanner</a:t>
            </a:r>
            <a:endParaRPr lang="en-US" sz="1400" b="1" dirty="0"/>
          </a:p>
        </p:txBody>
      </p:sp>
      <p:sp>
        <p:nvSpPr>
          <p:cNvPr id="30" name="Freeform 29"/>
          <p:cNvSpPr/>
          <p:nvPr/>
        </p:nvSpPr>
        <p:spPr>
          <a:xfrm>
            <a:off x="4559248" y="4991100"/>
            <a:ext cx="1308152" cy="857250"/>
          </a:xfrm>
          <a:custGeom>
            <a:avLst/>
            <a:gdLst>
              <a:gd name="connsiteX0" fmla="*/ 119063 w 1308152"/>
              <a:gd name="connsiteY0" fmla="*/ 0 h 857250"/>
              <a:gd name="connsiteX1" fmla="*/ 147638 w 1308152"/>
              <a:gd name="connsiteY1" fmla="*/ 9525 h 857250"/>
              <a:gd name="connsiteX2" fmla="*/ 161925 w 1308152"/>
              <a:gd name="connsiteY2" fmla="*/ 14288 h 857250"/>
              <a:gd name="connsiteX3" fmla="*/ 247650 w 1308152"/>
              <a:gd name="connsiteY3" fmla="*/ 23813 h 857250"/>
              <a:gd name="connsiteX4" fmla="*/ 271463 w 1308152"/>
              <a:gd name="connsiteY4" fmla="*/ 28575 h 857250"/>
              <a:gd name="connsiteX5" fmla="*/ 285750 w 1308152"/>
              <a:gd name="connsiteY5" fmla="*/ 33338 h 857250"/>
              <a:gd name="connsiteX6" fmla="*/ 323850 w 1308152"/>
              <a:gd name="connsiteY6" fmla="*/ 42863 h 857250"/>
              <a:gd name="connsiteX7" fmla="*/ 342900 w 1308152"/>
              <a:gd name="connsiteY7" fmla="*/ 47625 h 857250"/>
              <a:gd name="connsiteX8" fmla="*/ 381000 w 1308152"/>
              <a:gd name="connsiteY8" fmla="*/ 52388 h 857250"/>
              <a:gd name="connsiteX9" fmla="*/ 404813 w 1308152"/>
              <a:gd name="connsiteY9" fmla="*/ 57150 h 857250"/>
              <a:gd name="connsiteX10" fmla="*/ 500063 w 1308152"/>
              <a:gd name="connsiteY10" fmla="*/ 61913 h 857250"/>
              <a:gd name="connsiteX11" fmla="*/ 561975 w 1308152"/>
              <a:gd name="connsiteY11" fmla="*/ 66675 h 857250"/>
              <a:gd name="connsiteX12" fmla="*/ 581025 w 1308152"/>
              <a:gd name="connsiteY12" fmla="*/ 71438 h 857250"/>
              <a:gd name="connsiteX13" fmla="*/ 609600 w 1308152"/>
              <a:gd name="connsiteY13" fmla="*/ 80963 h 857250"/>
              <a:gd name="connsiteX14" fmla="*/ 623888 w 1308152"/>
              <a:gd name="connsiteY14" fmla="*/ 85725 h 857250"/>
              <a:gd name="connsiteX15" fmla="*/ 642938 w 1308152"/>
              <a:gd name="connsiteY15" fmla="*/ 90488 h 857250"/>
              <a:gd name="connsiteX16" fmla="*/ 657225 w 1308152"/>
              <a:gd name="connsiteY16" fmla="*/ 95250 h 857250"/>
              <a:gd name="connsiteX17" fmla="*/ 738188 w 1308152"/>
              <a:gd name="connsiteY17" fmla="*/ 100013 h 857250"/>
              <a:gd name="connsiteX18" fmla="*/ 800100 w 1308152"/>
              <a:gd name="connsiteY18" fmla="*/ 109538 h 857250"/>
              <a:gd name="connsiteX19" fmla="*/ 814388 w 1308152"/>
              <a:gd name="connsiteY19" fmla="*/ 114300 h 857250"/>
              <a:gd name="connsiteX20" fmla="*/ 862013 w 1308152"/>
              <a:gd name="connsiteY20" fmla="*/ 119063 h 857250"/>
              <a:gd name="connsiteX21" fmla="*/ 895350 w 1308152"/>
              <a:gd name="connsiteY21" fmla="*/ 123825 h 857250"/>
              <a:gd name="connsiteX22" fmla="*/ 928688 w 1308152"/>
              <a:gd name="connsiteY22" fmla="*/ 133350 h 857250"/>
              <a:gd name="connsiteX23" fmla="*/ 966788 w 1308152"/>
              <a:gd name="connsiteY23" fmla="*/ 138113 h 857250"/>
              <a:gd name="connsiteX24" fmla="*/ 985838 w 1308152"/>
              <a:gd name="connsiteY24" fmla="*/ 142875 h 857250"/>
              <a:gd name="connsiteX25" fmla="*/ 1042988 w 1308152"/>
              <a:gd name="connsiteY25" fmla="*/ 147638 h 857250"/>
              <a:gd name="connsiteX26" fmla="*/ 1081088 w 1308152"/>
              <a:gd name="connsiteY26" fmla="*/ 152400 h 857250"/>
              <a:gd name="connsiteX27" fmla="*/ 1143000 w 1308152"/>
              <a:gd name="connsiteY27" fmla="*/ 157163 h 857250"/>
              <a:gd name="connsiteX28" fmla="*/ 1157288 w 1308152"/>
              <a:gd name="connsiteY28" fmla="*/ 161925 h 857250"/>
              <a:gd name="connsiteX29" fmla="*/ 1195388 w 1308152"/>
              <a:gd name="connsiteY29" fmla="*/ 171450 h 857250"/>
              <a:gd name="connsiteX30" fmla="*/ 1223963 w 1308152"/>
              <a:gd name="connsiteY30" fmla="*/ 180975 h 857250"/>
              <a:gd name="connsiteX31" fmla="*/ 1290638 w 1308152"/>
              <a:gd name="connsiteY31" fmla="*/ 185738 h 857250"/>
              <a:gd name="connsiteX32" fmla="*/ 1285875 w 1308152"/>
              <a:gd name="connsiteY32" fmla="*/ 219075 h 857250"/>
              <a:gd name="connsiteX33" fmla="*/ 1276350 w 1308152"/>
              <a:gd name="connsiteY33" fmla="*/ 247650 h 857250"/>
              <a:gd name="connsiteX34" fmla="*/ 1271588 w 1308152"/>
              <a:gd name="connsiteY34" fmla="*/ 276225 h 857250"/>
              <a:gd name="connsiteX35" fmla="*/ 1252538 w 1308152"/>
              <a:gd name="connsiteY35" fmla="*/ 400050 h 857250"/>
              <a:gd name="connsiteX36" fmla="*/ 1228725 w 1308152"/>
              <a:gd name="connsiteY36" fmla="*/ 395288 h 857250"/>
              <a:gd name="connsiteX37" fmla="*/ 1166813 w 1308152"/>
              <a:gd name="connsiteY37" fmla="*/ 390525 h 857250"/>
              <a:gd name="connsiteX38" fmla="*/ 1057275 w 1308152"/>
              <a:gd name="connsiteY38" fmla="*/ 381000 h 857250"/>
              <a:gd name="connsiteX39" fmla="*/ 1004888 w 1308152"/>
              <a:gd name="connsiteY39" fmla="*/ 385763 h 857250"/>
              <a:gd name="connsiteX40" fmla="*/ 1000125 w 1308152"/>
              <a:gd name="connsiteY40" fmla="*/ 461963 h 857250"/>
              <a:gd name="connsiteX41" fmla="*/ 995363 w 1308152"/>
              <a:gd name="connsiteY41" fmla="*/ 476250 h 857250"/>
              <a:gd name="connsiteX42" fmla="*/ 985838 w 1308152"/>
              <a:gd name="connsiteY42" fmla="*/ 690563 h 857250"/>
              <a:gd name="connsiteX43" fmla="*/ 971550 w 1308152"/>
              <a:gd name="connsiteY43" fmla="*/ 742950 h 857250"/>
              <a:gd name="connsiteX44" fmla="*/ 957263 w 1308152"/>
              <a:gd name="connsiteY44" fmla="*/ 785813 h 857250"/>
              <a:gd name="connsiteX45" fmla="*/ 952500 w 1308152"/>
              <a:gd name="connsiteY45" fmla="*/ 800100 h 857250"/>
              <a:gd name="connsiteX46" fmla="*/ 942975 w 1308152"/>
              <a:gd name="connsiteY46" fmla="*/ 857250 h 857250"/>
              <a:gd name="connsiteX47" fmla="*/ 928688 w 1308152"/>
              <a:gd name="connsiteY47" fmla="*/ 852488 h 857250"/>
              <a:gd name="connsiteX48" fmla="*/ 909638 w 1308152"/>
              <a:gd name="connsiteY48" fmla="*/ 847725 h 857250"/>
              <a:gd name="connsiteX49" fmla="*/ 881063 w 1308152"/>
              <a:gd name="connsiteY49" fmla="*/ 833438 h 857250"/>
              <a:gd name="connsiteX50" fmla="*/ 842963 w 1308152"/>
              <a:gd name="connsiteY50" fmla="*/ 828675 h 857250"/>
              <a:gd name="connsiteX51" fmla="*/ 828675 w 1308152"/>
              <a:gd name="connsiteY51" fmla="*/ 823913 h 857250"/>
              <a:gd name="connsiteX52" fmla="*/ 800100 w 1308152"/>
              <a:gd name="connsiteY52" fmla="*/ 819150 h 857250"/>
              <a:gd name="connsiteX53" fmla="*/ 781050 w 1308152"/>
              <a:gd name="connsiteY53" fmla="*/ 814388 h 857250"/>
              <a:gd name="connsiteX54" fmla="*/ 766763 w 1308152"/>
              <a:gd name="connsiteY54" fmla="*/ 804863 h 857250"/>
              <a:gd name="connsiteX55" fmla="*/ 738188 w 1308152"/>
              <a:gd name="connsiteY55" fmla="*/ 795338 h 857250"/>
              <a:gd name="connsiteX56" fmla="*/ 695325 w 1308152"/>
              <a:gd name="connsiteY56" fmla="*/ 804863 h 857250"/>
              <a:gd name="connsiteX57" fmla="*/ 681038 w 1308152"/>
              <a:gd name="connsiteY57" fmla="*/ 809625 h 857250"/>
              <a:gd name="connsiteX58" fmla="*/ 666750 w 1308152"/>
              <a:gd name="connsiteY58" fmla="*/ 804863 h 857250"/>
              <a:gd name="connsiteX59" fmla="*/ 523875 w 1308152"/>
              <a:gd name="connsiteY59" fmla="*/ 790575 h 857250"/>
              <a:gd name="connsiteX60" fmla="*/ 419100 w 1308152"/>
              <a:gd name="connsiteY60" fmla="*/ 781050 h 857250"/>
              <a:gd name="connsiteX61" fmla="*/ 385763 w 1308152"/>
              <a:gd name="connsiteY61" fmla="*/ 771525 h 857250"/>
              <a:gd name="connsiteX62" fmla="*/ 347663 w 1308152"/>
              <a:gd name="connsiteY62" fmla="*/ 757238 h 857250"/>
              <a:gd name="connsiteX63" fmla="*/ 300038 w 1308152"/>
              <a:gd name="connsiteY63" fmla="*/ 747713 h 857250"/>
              <a:gd name="connsiteX64" fmla="*/ 142875 w 1308152"/>
              <a:gd name="connsiteY64" fmla="*/ 738188 h 857250"/>
              <a:gd name="connsiteX65" fmla="*/ 104775 w 1308152"/>
              <a:gd name="connsiteY65" fmla="*/ 733425 h 857250"/>
              <a:gd name="connsiteX66" fmla="*/ 76200 w 1308152"/>
              <a:gd name="connsiteY66" fmla="*/ 723900 h 857250"/>
              <a:gd name="connsiteX67" fmla="*/ 61913 w 1308152"/>
              <a:gd name="connsiteY67" fmla="*/ 719138 h 857250"/>
              <a:gd name="connsiteX68" fmla="*/ 47625 w 1308152"/>
              <a:gd name="connsiteY68" fmla="*/ 709613 h 857250"/>
              <a:gd name="connsiteX69" fmla="*/ 28575 w 1308152"/>
              <a:gd name="connsiteY69" fmla="*/ 704850 h 857250"/>
              <a:gd name="connsiteX70" fmla="*/ 14288 w 1308152"/>
              <a:gd name="connsiteY70" fmla="*/ 700088 h 857250"/>
              <a:gd name="connsiteX71" fmla="*/ 9525 w 1308152"/>
              <a:gd name="connsiteY71" fmla="*/ 685800 h 857250"/>
              <a:gd name="connsiteX72" fmla="*/ 0 w 1308152"/>
              <a:gd name="connsiteY72" fmla="*/ 633413 h 857250"/>
              <a:gd name="connsiteX73" fmla="*/ 4763 w 1308152"/>
              <a:gd name="connsiteY73" fmla="*/ 590550 h 857250"/>
              <a:gd name="connsiteX74" fmla="*/ 14288 w 1308152"/>
              <a:gd name="connsiteY74" fmla="*/ 561975 h 857250"/>
              <a:gd name="connsiteX75" fmla="*/ 19050 w 1308152"/>
              <a:gd name="connsiteY75" fmla="*/ 542925 h 857250"/>
              <a:gd name="connsiteX76" fmla="*/ 23813 w 1308152"/>
              <a:gd name="connsiteY76" fmla="*/ 528638 h 857250"/>
              <a:gd name="connsiteX77" fmla="*/ 38100 w 1308152"/>
              <a:gd name="connsiteY77" fmla="*/ 490538 h 857250"/>
              <a:gd name="connsiteX78" fmla="*/ 133350 w 1308152"/>
              <a:gd name="connsiteY78" fmla="*/ 495300 h 857250"/>
              <a:gd name="connsiteX79" fmla="*/ 200025 w 1308152"/>
              <a:gd name="connsiteY79" fmla="*/ 504825 h 857250"/>
              <a:gd name="connsiteX80" fmla="*/ 228600 w 1308152"/>
              <a:gd name="connsiteY80" fmla="*/ 514350 h 857250"/>
              <a:gd name="connsiteX81" fmla="*/ 247650 w 1308152"/>
              <a:gd name="connsiteY81" fmla="*/ 523875 h 857250"/>
              <a:gd name="connsiteX82" fmla="*/ 366713 w 1308152"/>
              <a:gd name="connsiteY82" fmla="*/ 528638 h 857250"/>
              <a:gd name="connsiteX83" fmla="*/ 414338 w 1308152"/>
              <a:gd name="connsiteY83" fmla="*/ 538163 h 857250"/>
              <a:gd name="connsiteX84" fmla="*/ 457200 w 1308152"/>
              <a:gd name="connsiteY84" fmla="*/ 552450 h 857250"/>
              <a:gd name="connsiteX85" fmla="*/ 485775 w 1308152"/>
              <a:gd name="connsiteY85" fmla="*/ 561975 h 857250"/>
              <a:gd name="connsiteX86" fmla="*/ 500063 w 1308152"/>
              <a:gd name="connsiteY86" fmla="*/ 566738 h 857250"/>
              <a:gd name="connsiteX87" fmla="*/ 523875 w 1308152"/>
              <a:gd name="connsiteY87" fmla="*/ 571500 h 857250"/>
              <a:gd name="connsiteX88" fmla="*/ 552450 w 1308152"/>
              <a:gd name="connsiteY88" fmla="*/ 581025 h 857250"/>
              <a:gd name="connsiteX89" fmla="*/ 619125 w 1308152"/>
              <a:gd name="connsiteY89" fmla="*/ 590550 h 857250"/>
              <a:gd name="connsiteX90" fmla="*/ 752475 w 1308152"/>
              <a:gd name="connsiteY90" fmla="*/ 600075 h 857250"/>
              <a:gd name="connsiteX91" fmla="*/ 771525 w 1308152"/>
              <a:gd name="connsiteY91" fmla="*/ 595313 h 857250"/>
              <a:gd name="connsiteX92" fmla="*/ 771525 w 1308152"/>
              <a:gd name="connsiteY92" fmla="*/ 566738 h 857250"/>
              <a:gd name="connsiteX93" fmla="*/ 785813 w 1308152"/>
              <a:gd name="connsiteY93" fmla="*/ 481013 h 857250"/>
              <a:gd name="connsiteX94" fmla="*/ 790575 w 1308152"/>
              <a:gd name="connsiteY94" fmla="*/ 466725 h 857250"/>
              <a:gd name="connsiteX95" fmla="*/ 795338 w 1308152"/>
              <a:gd name="connsiteY95" fmla="*/ 452438 h 857250"/>
              <a:gd name="connsiteX96" fmla="*/ 804863 w 1308152"/>
              <a:gd name="connsiteY96" fmla="*/ 376238 h 857250"/>
              <a:gd name="connsiteX97" fmla="*/ 809625 w 1308152"/>
              <a:gd name="connsiteY97" fmla="*/ 361950 h 857250"/>
              <a:gd name="connsiteX98" fmla="*/ 804863 w 1308152"/>
              <a:gd name="connsiteY98" fmla="*/ 323850 h 857250"/>
              <a:gd name="connsiteX99" fmla="*/ 766763 w 1308152"/>
              <a:gd name="connsiteY99" fmla="*/ 319088 h 857250"/>
              <a:gd name="connsiteX100" fmla="*/ 685800 w 1308152"/>
              <a:gd name="connsiteY100" fmla="*/ 314325 h 857250"/>
              <a:gd name="connsiteX101" fmla="*/ 638175 w 1308152"/>
              <a:gd name="connsiteY101" fmla="*/ 304800 h 857250"/>
              <a:gd name="connsiteX102" fmla="*/ 595313 w 1308152"/>
              <a:gd name="connsiteY102" fmla="*/ 290513 h 857250"/>
              <a:gd name="connsiteX103" fmla="*/ 566738 w 1308152"/>
              <a:gd name="connsiteY103" fmla="*/ 280988 h 857250"/>
              <a:gd name="connsiteX104" fmla="*/ 552450 w 1308152"/>
              <a:gd name="connsiteY104" fmla="*/ 276225 h 857250"/>
              <a:gd name="connsiteX105" fmla="*/ 523875 w 1308152"/>
              <a:gd name="connsiteY105" fmla="*/ 285750 h 857250"/>
              <a:gd name="connsiteX106" fmla="*/ 509588 w 1308152"/>
              <a:gd name="connsiteY106" fmla="*/ 290513 h 857250"/>
              <a:gd name="connsiteX107" fmla="*/ 452438 w 1308152"/>
              <a:gd name="connsiteY107" fmla="*/ 295275 h 857250"/>
              <a:gd name="connsiteX108" fmla="*/ 404813 w 1308152"/>
              <a:gd name="connsiteY108" fmla="*/ 290513 h 857250"/>
              <a:gd name="connsiteX109" fmla="*/ 376238 w 1308152"/>
              <a:gd name="connsiteY109" fmla="*/ 276225 h 857250"/>
              <a:gd name="connsiteX110" fmla="*/ 361950 w 1308152"/>
              <a:gd name="connsiteY110" fmla="*/ 271463 h 857250"/>
              <a:gd name="connsiteX111" fmla="*/ 323850 w 1308152"/>
              <a:gd name="connsiteY111" fmla="*/ 261938 h 857250"/>
              <a:gd name="connsiteX112" fmla="*/ 238125 w 1308152"/>
              <a:gd name="connsiteY112" fmla="*/ 252413 h 857250"/>
              <a:gd name="connsiteX113" fmla="*/ 204788 w 1308152"/>
              <a:gd name="connsiteY113" fmla="*/ 247650 h 857250"/>
              <a:gd name="connsiteX114" fmla="*/ 190500 w 1308152"/>
              <a:gd name="connsiteY114" fmla="*/ 242888 h 857250"/>
              <a:gd name="connsiteX115" fmla="*/ 71438 w 1308152"/>
              <a:gd name="connsiteY115" fmla="*/ 233363 h 857250"/>
              <a:gd name="connsiteX116" fmla="*/ 80963 w 1308152"/>
              <a:gd name="connsiteY116" fmla="*/ 190500 h 857250"/>
              <a:gd name="connsiteX117" fmla="*/ 85725 w 1308152"/>
              <a:gd name="connsiteY117" fmla="*/ 176213 h 857250"/>
              <a:gd name="connsiteX118" fmla="*/ 95250 w 1308152"/>
              <a:gd name="connsiteY118" fmla="*/ 128588 h 857250"/>
              <a:gd name="connsiteX119" fmla="*/ 104775 w 1308152"/>
              <a:gd name="connsiteY119" fmla="*/ 100013 h 857250"/>
              <a:gd name="connsiteX120" fmla="*/ 109538 w 1308152"/>
              <a:gd name="connsiteY120" fmla="*/ 85725 h 857250"/>
              <a:gd name="connsiteX121" fmla="*/ 119063 w 1308152"/>
              <a:gd name="connsiteY121" fmla="*/ 9525 h 857250"/>
              <a:gd name="connsiteX122" fmla="*/ 119063 w 1308152"/>
              <a:gd name="connsiteY122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1308152" h="857250">
                <a:moveTo>
                  <a:pt x="119063" y="0"/>
                </a:moveTo>
                <a:cubicBezTo>
                  <a:pt x="123825" y="0"/>
                  <a:pt x="138113" y="6350"/>
                  <a:pt x="147638" y="9525"/>
                </a:cubicBezTo>
                <a:cubicBezTo>
                  <a:pt x="152400" y="11113"/>
                  <a:pt x="156973" y="13463"/>
                  <a:pt x="161925" y="14288"/>
                </a:cubicBezTo>
                <a:cubicBezTo>
                  <a:pt x="209356" y="22192"/>
                  <a:pt x="180877" y="18248"/>
                  <a:pt x="247650" y="23813"/>
                </a:cubicBezTo>
                <a:cubicBezTo>
                  <a:pt x="255588" y="25400"/>
                  <a:pt x="263610" y="26612"/>
                  <a:pt x="271463" y="28575"/>
                </a:cubicBezTo>
                <a:cubicBezTo>
                  <a:pt x="276333" y="29793"/>
                  <a:pt x="280907" y="32017"/>
                  <a:pt x="285750" y="33338"/>
                </a:cubicBezTo>
                <a:cubicBezTo>
                  <a:pt x="298380" y="36783"/>
                  <a:pt x="311150" y="39688"/>
                  <a:pt x="323850" y="42863"/>
                </a:cubicBezTo>
                <a:cubicBezTo>
                  <a:pt x="330200" y="44450"/>
                  <a:pt x="336405" y="46813"/>
                  <a:pt x="342900" y="47625"/>
                </a:cubicBezTo>
                <a:cubicBezTo>
                  <a:pt x="355600" y="49213"/>
                  <a:pt x="368350" y="50442"/>
                  <a:pt x="381000" y="52388"/>
                </a:cubicBezTo>
                <a:cubicBezTo>
                  <a:pt x="389001" y="53619"/>
                  <a:pt x="396744" y="56504"/>
                  <a:pt x="404813" y="57150"/>
                </a:cubicBezTo>
                <a:cubicBezTo>
                  <a:pt x="436501" y="59685"/>
                  <a:pt x="468332" y="59990"/>
                  <a:pt x="500063" y="61913"/>
                </a:cubicBezTo>
                <a:cubicBezTo>
                  <a:pt x="520723" y="63165"/>
                  <a:pt x="541338" y="65088"/>
                  <a:pt x="561975" y="66675"/>
                </a:cubicBezTo>
                <a:cubicBezTo>
                  <a:pt x="568325" y="68263"/>
                  <a:pt x="574756" y="69557"/>
                  <a:pt x="581025" y="71438"/>
                </a:cubicBezTo>
                <a:cubicBezTo>
                  <a:pt x="590642" y="74323"/>
                  <a:pt x="600075" y="77788"/>
                  <a:pt x="609600" y="80963"/>
                </a:cubicBezTo>
                <a:cubicBezTo>
                  <a:pt x="614363" y="82550"/>
                  <a:pt x="619018" y="84507"/>
                  <a:pt x="623888" y="85725"/>
                </a:cubicBezTo>
                <a:cubicBezTo>
                  <a:pt x="630238" y="87313"/>
                  <a:pt x="636644" y="88690"/>
                  <a:pt x="642938" y="90488"/>
                </a:cubicBezTo>
                <a:cubicBezTo>
                  <a:pt x="647765" y="91867"/>
                  <a:pt x="652230" y="94751"/>
                  <a:pt x="657225" y="95250"/>
                </a:cubicBezTo>
                <a:cubicBezTo>
                  <a:pt x="684125" y="97940"/>
                  <a:pt x="711200" y="98425"/>
                  <a:pt x="738188" y="100013"/>
                </a:cubicBezTo>
                <a:cubicBezTo>
                  <a:pt x="772577" y="111475"/>
                  <a:pt x="731696" y="99014"/>
                  <a:pt x="800100" y="109538"/>
                </a:cubicBezTo>
                <a:cubicBezTo>
                  <a:pt x="805062" y="110301"/>
                  <a:pt x="809426" y="113537"/>
                  <a:pt x="814388" y="114300"/>
                </a:cubicBezTo>
                <a:cubicBezTo>
                  <a:pt x="830157" y="116726"/>
                  <a:pt x="846168" y="117199"/>
                  <a:pt x="862013" y="119063"/>
                </a:cubicBezTo>
                <a:cubicBezTo>
                  <a:pt x="873161" y="120375"/>
                  <a:pt x="884238" y="122238"/>
                  <a:pt x="895350" y="123825"/>
                </a:cubicBezTo>
                <a:cubicBezTo>
                  <a:pt x="906678" y="127601"/>
                  <a:pt x="916722" y="131356"/>
                  <a:pt x="928688" y="133350"/>
                </a:cubicBezTo>
                <a:cubicBezTo>
                  <a:pt x="941313" y="135454"/>
                  <a:pt x="954163" y="136009"/>
                  <a:pt x="966788" y="138113"/>
                </a:cubicBezTo>
                <a:cubicBezTo>
                  <a:pt x="973244" y="139189"/>
                  <a:pt x="979343" y="142063"/>
                  <a:pt x="985838" y="142875"/>
                </a:cubicBezTo>
                <a:cubicBezTo>
                  <a:pt x="1004806" y="145246"/>
                  <a:pt x="1023967" y="145736"/>
                  <a:pt x="1042988" y="147638"/>
                </a:cubicBezTo>
                <a:cubicBezTo>
                  <a:pt x="1055723" y="148912"/>
                  <a:pt x="1068347" y="151187"/>
                  <a:pt x="1081088" y="152400"/>
                </a:cubicBezTo>
                <a:cubicBezTo>
                  <a:pt x="1101693" y="154362"/>
                  <a:pt x="1122363" y="155575"/>
                  <a:pt x="1143000" y="157163"/>
                </a:cubicBezTo>
                <a:cubicBezTo>
                  <a:pt x="1147763" y="158750"/>
                  <a:pt x="1152445" y="160604"/>
                  <a:pt x="1157288" y="161925"/>
                </a:cubicBezTo>
                <a:cubicBezTo>
                  <a:pt x="1169918" y="165369"/>
                  <a:pt x="1182969" y="167310"/>
                  <a:pt x="1195388" y="171450"/>
                </a:cubicBezTo>
                <a:cubicBezTo>
                  <a:pt x="1204913" y="174625"/>
                  <a:pt x="1213948" y="180260"/>
                  <a:pt x="1223963" y="180975"/>
                </a:cubicBezTo>
                <a:lnTo>
                  <a:pt x="1290638" y="185738"/>
                </a:lnTo>
                <a:cubicBezTo>
                  <a:pt x="1289050" y="196850"/>
                  <a:pt x="1288399" y="208137"/>
                  <a:pt x="1285875" y="219075"/>
                </a:cubicBezTo>
                <a:cubicBezTo>
                  <a:pt x="1283617" y="228858"/>
                  <a:pt x="1276350" y="247650"/>
                  <a:pt x="1276350" y="247650"/>
                </a:cubicBezTo>
                <a:cubicBezTo>
                  <a:pt x="1274763" y="257175"/>
                  <a:pt x="1272172" y="266586"/>
                  <a:pt x="1271588" y="276225"/>
                </a:cubicBezTo>
                <a:cubicBezTo>
                  <a:pt x="1261199" y="447636"/>
                  <a:pt x="1308152" y="413954"/>
                  <a:pt x="1252538" y="400050"/>
                </a:cubicBezTo>
                <a:cubicBezTo>
                  <a:pt x="1244685" y="398087"/>
                  <a:pt x="1236770" y="396182"/>
                  <a:pt x="1228725" y="395288"/>
                </a:cubicBezTo>
                <a:cubicBezTo>
                  <a:pt x="1208153" y="393002"/>
                  <a:pt x="1187450" y="392113"/>
                  <a:pt x="1166813" y="390525"/>
                </a:cubicBezTo>
                <a:cubicBezTo>
                  <a:pt x="1122996" y="383223"/>
                  <a:pt x="1115894" y="381000"/>
                  <a:pt x="1057275" y="381000"/>
                </a:cubicBezTo>
                <a:cubicBezTo>
                  <a:pt x="1039741" y="381000"/>
                  <a:pt x="1022350" y="384175"/>
                  <a:pt x="1004888" y="385763"/>
                </a:cubicBezTo>
                <a:cubicBezTo>
                  <a:pt x="1003300" y="411163"/>
                  <a:pt x="1002789" y="436653"/>
                  <a:pt x="1000125" y="461963"/>
                </a:cubicBezTo>
                <a:cubicBezTo>
                  <a:pt x="999599" y="466955"/>
                  <a:pt x="995641" y="471238"/>
                  <a:pt x="995363" y="476250"/>
                </a:cubicBezTo>
                <a:cubicBezTo>
                  <a:pt x="990798" y="558423"/>
                  <a:pt x="994669" y="615502"/>
                  <a:pt x="985838" y="690563"/>
                </a:cubicBezTo>
                <a:cubicBezTo>
                  <a:pt x="983391" y="711367"/>
                  <a:pt x="978320" y="722639"/>
                  <a:pt x="971550" y="742950"/>
                </a:cubicBezTo>
                <a:lnTo>
                  <a:pt x="957263" y="785813"/>
                </a:lnTo>
                <a:cubicBezTo>
                  <a:pt x="955676" y="790575"/>
                  <a:pt x="953717" y="795230"/>
                  <a:pt x="952500" y="800100"/>
                </a:cubicBezTo>
                <a:cubicBezTo>
                  <a:pt x="944634" y="831567"/>
                  <a:pt x="948550" y="812655"/>
                  <a:pt x="942975" y="857250"/>
                </a:cubicBezTo>
                <a:cubicBezTo>
                  <a:pt x="938213" y="855663"/>
                  <a:pt x="933515" y="853867"/>
                  <a:pt x="928688" y="852488"/>
                </a:cubicBezTo>
                <a:cubicBezTo>
                  <a:pt x="922394" y="850690"/>
                  <a:pt x="915654" y="850303"/>
                  <a:pt x="909638" y="847725"/>
                </a:cubicBezTo>
                <a:cubicBezTo>
                  <a:pt x="887162" y="838092"/>
                  <a:pt x="904298" y="837663"/>
                  <a:pt x="881063" y="833438"/>
                </a:cubicBezTo>
                <a:cubicBezTo>
                  <a:pt x="868471" y="831148"/>
                  <a:pt x="855663" y="830263"/>
                  <a:pt x="842963" y="828675"/>
                </a:cubicBezTo>
                <a:cubicBezTo>
                  <a:pt x="838200" y="827088"/>
                  <a:pt x="833576" y="825002"/>
                  <a:pt x="828675" y="823913"/>
                </a:cubicBezTo>
                <a:cubicBezTo>
                  <a:pt x="819249" y="821818"/>
                  <a:pt x="809569" y="821044"/>
                  <a:pt x="800100" y="819150"/>
                </a:cubicBezTo>
                <a:cubicBezTo>
                  <a:pt x="793682" y="817866"/>
                  <a:pt x="787400" y="815975"/>
                  <a:pt x="781050" y="814388"/>
                </a:cubicBezTo>
                <a:cubicBezTo>
                  <a:pt x="776288" y="811213"/>
                  <a:pt x="771993" y="807188"/>
                  <a:pt x="766763" y="804863"/>
                </a:cubicBezTo>
                <a:cubicBezTo>
                  <a:pt x="757588" y="800785"/>
                  <a:pt x="738188" y="795338"/>
                  <a:pt x="738188" y="795338"/>
                </a:cubicBezTo>
                <a:cubicBezTo>
                  <a:pt x="721806" y="798614"/>
                  <a:pt x="711029" y="800376"/>
                  <a:pt x="695325" y="804863"/>
                </a:cubicBezTo>
                <a:cubicBezTo>
                  <a:pt x="690498" y="806242"/>
                  <a:pt x="685800" y="808038"/>
                  <a:pt x="681038" y="809625"/>
                </a:cubicBezTo>
                <a:cubicBezTo>
                  <a:pt x="676275" y="808038"/>
                  <a:pt x="671593" y="806184"/>
                  <a:pt x="666750" y="804863"/>
                </a:cubicBezTo>
                <a:cubicBezTo>
                  <a:pt x="597828" y="786067"/>
                  <a:pt x="633461" y="798047"/>
                  <a:pt x="523875" y="790575"/>
                </a:cubicBezTo>
                <a:cubicBezTo>
                  <a:pt x="488887" y="788189"/>
                  <a:pt x="419100" y="781050"/>
                  <a:pt x="419100" y="781050"/>
                </a:cubicBezTo>
                <a:cubicBezTo>
                  <a:pt x="384851" y="769634"/>
                  <a:pt x="427615" y="783482"/>
                  <a:pt x="385763" y="771525"/>
                </a:cubicBezTo>
                <a:cubicBezTo>
                  <a:pt x="362337" y="764832"/>
                  <a:pt x="377886" y="767313"/>
                  <a:pt x="347663" y="757238"/>
                </a:cubicBezTo>
                <a:cubicBezTo>
                  <a:pt x="333449" y="752500"/>
                  <a:pt x="314114" y="750059"/>
                  <a:pt x="300038" y="747713"/>
                </a:cubicBezTo>
                <a:cubicBezTo>
                  <a:pt x="239473" y="727523"/>
                  <a:pt x="300936" y="746507"/>
                  <a:pt x="142875" y="738188"/>
                </a:cubicBezTo>
                <a:cubicBezTo>
                  <a:pt x="130094" y="737515"/>
                  <a:pt x="117475" y="735013"/>
                  <a:pt x="104775" y="733425"/>
                </a:cubicBezTo>
                <a:lnTo>
                  <a:pt x="76200" y="723900"/>
                </a:lnTo>
                <a:lnTo>
                  <a:pt x="61913" y="719138"/>
                </a:lnTo>
                <a:cubicBezTo>
                  <a:pt x="57150" y="715963"/>
                  <a:pt x="52886" y="711868"/>
                  <a:pt x="47625" y="709613"/>
                </a:cubicBezTo>
                <a:cubicBezTo>
                  <a:pt x="41609" y="707035"/>
                  <a:pt x="34869" y="706648"/>
                  <a:pt x="28575" y="704850"/>
                </a:cubicBezTo>
                <a:cubicBezTo>
                  <a:pt x="23748" y="703471"/>
                  <a:pt x="19050" y="701675"/>
                  <a:pt x="14288" y="700088"/>
                </a:cubicBezTo>
                <a:cubicBezTo>
                  <a:pt x="12700" y="695325"/>
                  <a:pt x="10743" y="690670"/>
                  <a:pt x="9525" y="685800"/>
                </a:cubicBezTo>
                <a:cubicBezTo>
                  <a:pt x="6200" y="672499"/>
                  <a:pt x="2121" y="646138"/>
                  <a:pt x="0" y="633413"/>
                </a:cubicBezTo>
                <a:cubicBezTo>
                  <a:pt x="1588" y="619125"/>
                  <a:pt x="1944" y="604646"/>
                  <a:pt x="4763" y="590550"/>
                </a:cubicBezTo>
                <a:cubicBezTo>
                  <a:pt x="6732" y="580705"/>
                  <a:pt x="11853" y="571716"/>
                  <a:pt x="14288" y="561975"/>
                </a:cubicBezTo>
                <a:cubicBezTo>
                  <a:pt x="15875" y="555625"/>
                  <a:pt x="17252" y="549219"/>
                  <a:pt x="19050" y="542925"/>
                </a:cubicBezTo>
                <a:cubicBezTo>
                  <a:pt x="20429" y="538098"/>
                  <a:pt x="22595" y="533508"/>
                  <a:pt x="23813" y="528638"/>
                </a:cubicBezTo>
                <a:cubicBezTo>
                  <a:pt x="32053" y="495680"/>
                  <a:pt x="22419" y="514058"/>
                  <a:pt x="38100" y="490538"/>
                </a:cubicBezTo>
                <a:cubicBezTo>
                  <a:pt x="69850" y="492125"/>
                  <a:pt x="101683" y="492506"/>
                  <a:pt x="133350" y="495300"/>
                </a:cubicBezTo>
                <a:cubicBezTo>
                  <a:pt x="155714" y="497273"/>
                  <a:pt x="200025" y="504825"/>
                  <a:pt x="200025" y="504825"/>
                </a:cubicBezTo>
                <a:cubicBezTo>
                  <a:pt x="209550" y="508000"/>
                  <a:pt x="219620" y="509860"/>
                  <a:pt x="228600" y="514350"/>
                </a:cubicBezTo>
                <a:cubicBezTo>
                  <a:pt x="234950" y="517525"/>
                  <a:pt x="240588" y="523144"/>
                  <a:pt x="247650" y="523875"/>
                </a:cubicBezTo>
                <a:cubicBezTo>
                  <a:pt x="287159" y="527962"/>
                  <a:pt x="327025" y="527050"/>
                  <a:pt x="366713" y="528638"/>
                </a:cubicBezTo>
                <a:cubicBezTo>
                  <a:pt x="386031" y="531857"/>
                  <a:pt x="396571" y="532833"/>
                  <a:pt x="414338" y="538163"/>
                </a:cubicBezTo>
                <a:cubicBezTo>
                  <a:pt x="428763" y="542491"/>
                  <a:pt x="442913" y="547688"/>
                  <a:pt x="457200" y="552450"/>
                </a:cubicBezTo>
                <a:lnTo>
                  <a:pt x="485775" y="561975"/>
                </a:lnTo>
                <a:cubicBezTo>
                  <a:pt x="490538" y="563563"/>
                  <a:pt x="495140" y="565754"/>
                  <a:pt x="500063" y="566738"/>
                </a:cubicBezTo>
                <a:cubicBezTo>
                  <a:pt x="508000" y="568325"/>
                  <a:pt x="516066" y="569370"/>
                  <a:pt x="523875" y="571500"/>
                </a:cubicBezTo>
                <a:cubicBezTo>
                  <a:pt x="533561" y="574142"/>
                  <a:pt x="542511" y="579605"/>
                  <a:pt x="552450" y="581025"/>
                </a:cubicBezTo>
                <a:cubicBezTo>
                  <a:pt x="574675" y="584200"/>
                  <a:pt x="596713" y="589232"/>
                  <a:pt x="619125" y="590550"/>
                </a:cubicBezTo>
                <a:cubicBezTo>
                  <a:pt x="717592" y="596343"/>
                  <a:pt x="673165" y="592866"/>
                  <a:pt x="752475" y="600075"/>
                </a:cubicBezTo>
                <a:cubicBezTo>
                  <a:pt x="758825" y="598488"/>
                  <a:pt x="766414" y="599402"/>
                  <a:pt x="771525" y="595313"/>
                </a:cubicBezTo>
                <a:cubicBezTo>
                  <a:pt x="781552" y="587291"/>
                  <a:pt x="774199" y="574760"/>
                  <a:pt x="771525" y="566738"/>
                </a:cubicBezTo>
                <a:cubicBezTo>
                  <a:pt x="777122" y="499577"/>
                  <a:pt x="770243" y="527726"/>
                  <a:pt x="785813" y="481013"/>
                </a:cubicBezTo>
                <a:lnTo>
                  <a:pt x="790575" y="466725"/>
                </a:lnTo>
                <a:lnTo>
                  <a:pt x="795338" y="452438"/>
                </a:lnTo>
                <a:cubicBezTo>
                  <a:pt x="797735" y="428468"/>
                  <a:pt x="799490" y="400417"/>
                  <a:pt x="804863" y="376238"/>
                </a:cubicBezTo>
                <a:cubicBezTo>
                  <a:pt x="805952" y="371337"/>
                  <a:pt x="808038" y="366713"/>
                  <a:pt x="809625" y="361950"/>
                </a:cubicBezTo>
                <a:cubicBezTo>
                  <a:pt x="808038" y="349250"/>
                  <a:pt x="813913" y="332900"/>
                  <a:pt x="804863" y="323850"/>
                </a:cubicBezTo>
                <a:cubicBezTo>
                  <a:pt x="795813" y="314800"/>
                  <a:pt x="779521" y="320109"/>
                  <a:pt x="766763" y="319088"/>
                </a:cubicBezTo>
                <a:cubicBezTo>
                  <a:pt x="739815" y="316932"/>
                  <a:pt x="712788" y="315913"/>
                  <a:pt x="685800" y="314325"/>
                </a:cubicBezTo>
                <a:cubicBezTo>
                  <a:pt x="669925" y="311150"/>
                  <a:pt x="652655" y="312040"/>
                  <a:pt x="638175" y="304800"/>
                </a:cubicBezTo>
                <a:cubicBezTo>
                  <a:pt x="603247" y="287336"/>
                  <a:pt x="635935" y="301592"/>
                  <a:pt x="595313" y="290513"/>
                </a:cubicBezTo>
                <a:cubicBezTo>
                  <a:pt x="585627" y="287871"/>
                  <a:pt x="576263" y="284163"/>
                  <a:pt x="566738" y="280988"/>
                </a:cubicBezTo>
                <a:lnTo>
                  <a:pt x="552450" y="276225"/>
                </a:lnTo>
                <a:lnTo>
                  <a:pt x="523875" y="285750"/>
                </a:lnTo>
                <a:cubicBezTo>
                  <a:pt x="519113" y="287338"/>
                  <a:pt x="514591" y="290096"/>
                  <a:pt x="509588" y="290513"/>
                </a:cubicBezTo>
                <a:lnTo>
                  <a:pt x="452438" y="295275"/>
                </a:lnTo>
                <a:cubicBezTo>
                  <a:pt x="436563" y="293688"/>
                  <a:pt x="420582" y="292939"/>
                  <a:pt x="404813" y="290513"/>
                </a:cubicBezTo>
                <a:cubicBezTo>
                  <a:pt x="387521" y="287853"/>
                  <a:pt x="391936" y="284074"/>
                  <a:pt x="376238" y="276225"/>
                </a:cubicBezTo>
                <a:cubicBezTo>
                  <a:pt x="371748" y="273980"/>
                  <a:pt x="366793" y="272784"/>
                  <a:pt x="361950" y="271463"/>
                </a:cubicBezTo>
                <a:cubicBezTo>
                  <a:pt x="349320" y="268019"/>
                  <a:pt x="336687" y="264506"/>
                  <a:pt x="323850" y="261938"/>
                </a:cubicBezTo>
                <a:cubicBezTo>
                  <a:pt x="273425" y="251852"/>
                  <a:pt x="324261" y="261027"/>
                  <a:pt x="238125" y="252413"/>
                </a:cubicBezTo>
                <a:cubicBezTo>
                  <a:pt x="226956" y="251296"/>
                  <a:pt x="215900" y="249238"/>
                  <a:pt x="204788" y="247650"/>
                </a:cubicBezTo>
                <a:cubicBezTo>
                  <a:pt x="200025" y="246063"/>
                  <a:pt x="195439" y="243786"/>
                  <a:pt x="190500" y="242888"/>
                </a:cubicBezTo>
                <a:cubicBezTo>
                  <a:pt x="155559" y="236535"/>
                  <a:pt x="101845" y="235151"/>
                  <a:pt x="71438" y="233363"/>
                </a:cubicBezTo>
                <a:cubicBezTo>
                  <a:pt x="74714" y="216981"/>
                  <a:pt x="76476" y="206204"/>
                  <a:pt x="80963" y="190500"/>
                </a:cubicBezTo>
                <a:cubicBezTo>
                  <a:pt x="82342" y="185673"/>
                  <a:pt x="84596" y="181104"/>
                  <a:pt x="85725" y="176213"/>
                </a:cubicBezTo>
                <a:cubicBezTo>
                  <a:pt x="89365" y="160438"/>
                  <a:pt x="90130" y="143947"/>
                  <a:pt x="95250" y="128588"/>
                </a:cubicBezTo>
                <a:lnTo>
                  <a:pt x="104775" y="100013"/>
                </a:lnTo>
                <a:lnTo>
                  <a:pt x="109538" y="85725"/>
                </a:lnTo>
                <a:cubicBezTo>
                  <a:pt x="110448" y="73897"/>
                  <a:pt x="108782" y="30087"/>
                  <a:pt x="119063" y="9525"/>
                </a:cubicBezTo>
                <a:cubicBezTo>
                  <a:pt x="120067" y="7517"/>
                  <a:pt x="114301" y="0"/>
                  <a:pt x="119063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201186" y="4197350"/>
            <a:ext cx="1238142" cy="965200"/>
          </a:xfrm>
          <a:custGeom>
            <a:avLst/>
            <a:gdLst>
              <a:gd name="connsiteX0" fmla="*/ 84814 w 1238142"/>
              <a:gd name="connsiteY0" fmla="*/ 12700 h 965200"/>
              <a:gd name="connsiteX1" fmla="*/ 132439 w 1238142"/>
              <a:gd name="connsiteY1" fmla="*/ 17463 h 965200"/>
              <a:gd name="connsiteX2" fmla="*/ 146727 w 1238142"/>
              <a:gd name="connsiteY2" fmla="*/ 22225 h 965200"/>
              <a:gd name="connsiteX3" fmla="*/ 208639 w 1238142"/>
              <a:gd name="connsiteY3" fmla="*/ 36513 h 965200"/>
              <a:gd name="connsiteX4" fmla="*/ 237214 w 1238142"/>
              <a:gd name="connsiteY4" fmla="*/ 46038 h 965200"/>
              <a:gd name="connsiteX5" fmla="*/ 270552 w 1238142"/>
              <a:gd name="connsiteY5" fmla="*/ 55563 h 965200"/>
              <a:gd name="connsiteX6" fmla="*/ 303889 w 1238142"/>
              <a:gd name="connsiteY6" fmla="*/ 65088 h 965200"/>
              <a:gd name="connsiteX7" fmla="*/ 299127 w 1238142"/>
              <a:gd name="connsiteY7" fmla="*/ 88900 h 965200"/>
              <a:gd name="connsiteX8" fmla="*/ 289602 w 1238142"/>
              <a:gd name="connsiteY8" fmla="*/ 117475 h 965200"/>
              <a:gd name="connsiteX9" fmla="*/ 275314 w 1238142"/>
              <a:gd name="connsiteY9" fmla="*/ 160338 h 965200"/>
              <a:gd name="connsiteX10" fmla="*/ 270552 w 1238142"/>
              <a:gd name="connsiteY10" fmla="*/ 174625 h 965200"/>
              <a:gd name="connsiteX11" fmla="*/ 256264 w 1238142"/>
              <a:gd name="connsiteY11" fmla="*/ 227013 h 965200"/>
              <a:gd name="connsiteX12" fmla="*/ 256264 w 1238142"/>
              <a:gd name="connsiteY12" fmla="*/ 312738 h 965200"/>
              <a:gd name="connsiteX13" fmla="*/ 261027 w 1238142"/>
              <a:gd name="connsiteY13" fmla="*/ 327025 h 965200"/>
              <a:gd name="connsiteX14" fmla="*/ 308652 w 1238142"/>
              <a:gd name="connsiteY14" fmla="*/ 336550 h 965200"/>
              <a:gd name="connsiteX15" fmla="*/ 332464 w 1238142"/>
              <a:gd name="connsiteY15" fmla="*/ 341313 h 965200"/>
              <a:gd name="connsiteX16" fmla="*/ 361039 w 1238142"/>
              <a:gd name="connsiteY16" fmla="*/ 350838 h 965200"/>
              <a:gd name="connsiteX17" fmla="*/ 399139 w 1238142"/>
              <a:gd name="connsiteY17" fmla="*/ 355600 h 965200"/>
              <a:gd name="connsiteX18" fmla="*/ 413427 w 1238142"/>
              <a:gd name="connsiteY18" fmla="*/ 384175 h 965200"/>
              <a:gd name="connsiteX19" fmla="*/ 418189 w 1238142"/>
              <a:gd name="connsiteY19" fmla="*/ 407988 h 965200"/>
              <a:gd name="connsiteX20" fmla="*/ 427714 w 1238142"/>
              <a:gd name="connsiteY20" fmla="*/ 422275 h 965200"/>
              <a:gd name="connsiteX21" fmla="*/ 432477 w 1238142"/>
              <a:gd name="connsiteY21" fmla="*/ 436563 h 965200"/>
              <a:gd name="connsiteX22" fmla="*/ 446764 w 1238142"/>
              <a:gd name="connsiteY22" fmla="*/ 441325 h 965200"/>
              <a:gd name="connsiteX23" fmla="*/ 480102 w 1238142"/>
              <a:gd name="connsiteY23" fmla="*/ 465138 h 965200"/>
              <a:gd name="connsiteX24" fmla="*/ 494389 w 1238142"/>
              <a:gd name="connsiteY24" fmla="*/ 469900 h 965200"/>
              <a:gd name="connsiteX25" fmla="*/ 522964 w 1238142"/>
              <a:gd name="connsiteY25" fmla="*/ 465138 h 965200"/>
              <a:gd name="connsiteX26" fmla="*/ 551539 w 1238142"/>
              <a:gd name="connsiteY26" fmla="*/ 455613 h 965200"/>
              <a:gd name="connsiteX27" fmla="*/ 575352 w 1238142"/>
              <a:gd name="connsiteY27" fmla="*/ 431800 h 965200"/>
              <a:gd name="connsiteX28" fmla="*/ 594402 w 1238142"/>
              <a:gd name="connsiteY28" fmla="*/ 398463 h 965200"/>
              <a:gd name="connsiteX29" fmla="*/ 608689 w 1238142"/>
              <a:gd name="connsiteY29" fmla="*/ 403225 h 965200"/>
              <a:gd name="connsiteX30" fmla="*/ 627739 w 1238142"/>
              <a:gd name="connsiteY30" fmla="*/ 407988 h 965200"/>
              <a:gd name="connsiteX31" fmla="*/ 637264 w 1238142"/>
              <a:gd name="connsiteY31" fmla="*/ 422275 h 965200"/>
              <a:gd name="connsiteX32" fmla="*/ 646789 w 1238142"/>
              <a:gd name="connsiteY32" fmla="*/ 455613 h 965200"/>
              <a:gd name="connsiteX33" fmla="*/ 656314 w 1238142"/>
              <a:gd name="connsiteY33" fmla="*/ 469900 h 965200"/>
              <a:gd name="connsiteX34" fmla="*/ 670602 w 1238142"/>
              <a:gd name="connsiteY34" fmla="*/ 498475 h 965200"/>
              <a:gd name="connsiteX35" fmla="*/ 713464 w 1238142"/>
              <a:gd name="connsiteY35" fmla="*/ 522288 h 965200"/>
              <a:gd name="connsiteX36" fmla="*/ 742039 w 1238142"/>
              <a:gd name="connsiteY36" fmla="*/ 512763 h 965200"/>
              <a:gd name="connsiteX37" fmla="*/ 756327 w 1238142"/>
              <a:gd name="connsiteY37" fmla="*/ 508000 h 965200"/>
              <a:gd name="connsiteX38" fmla="*/ 784902 w 1238142"/>
              <a:gd name="connsiteY38" fmla="*/ 488950 h 965200"/>
              <a:gd name="connsiteX39" fmla="*/ 799189 w 1238142"/>
              <a:gd name="connsiteY39" fmla="*/ 479425 h 965200"/>
              <a:gd name="connsiteX40" fmla="*/ 808714 w 1238142"/>
              <a:gd name="connsiteY40" fmla="*/ 465138 h 965200"/>
              <a:gd name="connsiteX41" fmla="*/ 856339 w 1238142"/>
              <a:gd name="connsiteY41" fmla="*/ 460375 h 965200"/>
              <a:gd name="connsiteX42" fmla="*/ 884914 w 1238142"/>
              <a:gd name="connsiteY42" fmla="*/ 446088 h 965200"/>
              <a:gd name="connsiteX43" fmla="*/ 889677 w 1238142"/>
              <a:gd name="connsiteY43" fmla="*/ 431800 h 965200"/>
              <a:gd name="connsiteX44" fmla="*/ 918252 w 1238142"/>
              <a:gd name="connsiteY44" fmla="*/ 412750 h 965200"/>
              <a:gd name="connsiteX45" fmla="*/ 946827 w 1238142"/>
              <a:gd name="connsiteY45" fmla="*/ 393700 h 965200"/>
              <a:gd name="connsiteX46" fmla="*/ 961114 w 1238142"/>
              <a:gd name="connsiteY46" fmla="*/ 384175 h 965200"/>
              <a:gd name="connsiteX47" fmla="*/ 975402 w 1238142"/>
              <a:gd name="connsiteY47" fmla="*/ 379413 h 965200"/>
              <a:gd name="connsiteX48" fmla="*/ 1003977 w 1238142"/>
              <a:gd name="connsiteY48" fmla="*/ 393700 h 965200"/>
              <a:gd name="connsiteX49" fmla="*/ 1013502 w 1238142"/>
              <a:gd name="connsiteY49" fmla="*/ 365125 h 965200"/>
              <a:gd name="connsiteX50" fmla="*/ 1023027 w 1238142"/>
              <a:gd name="connsiteY50" fmla="*/ 336550 h 965200"/>
              <a:gd name="connsiteX51" fmla="*/ 1037314 w 1238142"/>
              <a:gd name="connsiteY51" fmla="*/ 327025 h 965200"/>
              <a:gd name="connsiteX52" fmla="*/ 1051602 w 1238142"/>
              <a:gd name="connsiteY52" fmla="*/ 322263 h 965200"/>
              <a:gd name="connsiteX53" fmla="*/ 1065889 w 1238142"/>
              <a:gd name="connsiteY53" fmla="*/ 312738 h 965200"/>
              <a:gd name="connsiteX54" fmla="*/ 1084939 w 1238142"/>
              <a:gd name="connsiteY54" fmla="*/ 288925 h 965200"/>
              <a:gd name="connsiteX55" fmla="*/ 1137327 w 1238142"/>
              <a:gd name="connsiteY55" fmla="*/ 265113 h 965200"/>
              <a:gd name="connsiteX56" fmla="*/ 1170664 w 1238142"/>
              <a:gd name="connsiteY56" fmla="*/ 274638 h 965200"/>
              <a:gd name="connsiteX57" fmla="*/ 1180189 w 1238142"/>
              <a:gd name="connsiteY57" fmla="*/ 288925 h 965200"/>
              <a:gd name="connsiteX58" fmla="*/ 1184952 w 1238142"/>
              <a:gd name="connsiteY58" fmla="*/ 327025 h 965200"/>
              <a:gd name="connsiteX59" fmla="*/ 1213527 w 1238142"/>
              <a:gd name="connsiteY59" fmla="*/ 369888 h 965200"/>
              <a:gd name="connsiteX60" fmla="*/ 1227814 w 1238142"/>
              <a:gd name="connsiteY60" fmla="*/ 379413 h 965200"/>
              <a:gd name="connsiteX61" fmla="*/ 1237339 w 1238142"/>
              <a:gd name="connsiteY61" fmla="*/ 393700 h 965200"/>
              <a:gd name="connsiteX62" fmla="*/ 1223052 w 1238142"/>
              <a:gd name="connsiteY62" fmla="*/ 450850 h 965200"/>
              <a:gd name="connsiteX63" fmla="*/ 1204002 w 1238142"/>
              <a:gd name="connsiteY63" fmla="*/ 455613 h 965200"/>
              <a:gd name="connsiteX64" fmla="*/ 1189714 w 1238142"/>
              <a:gd name="connsiteY64" fmla="*/ 460375 h 965200"/>
              <a:gd name="connsiteX65" fmla="*/ 1175427 w 1238142"/>
              <a:gd name="connsiteY65" fmla="*/ 469900 h 965200"/>
              <a:gd name="connsiteX66" fmla="*/ 1170664 w 1238142"/>
              <a:gd name="connsiteY66" fmla="*/ 484188 h 965200"/>
              <a:gd name="connsiteX67" fmla="*/ 1146852 w 1238142"/>
              <a:gd name="connsiteY67" fmla="*/ 508000 h 965200"/>
              <a:gd name="connsiteX68" fmla="*/ 1142089 w 1238142"/>
              <a:gd name="connsiteY68" fmla="*/ 522288 h 965200"/>
              <a:gd name="connsiteX69" fmla="*/ 1132564 w 1238142"/>
              <a:gd name="connsiteY69" fmla="*/ 565150 h 965200"/>
              <a:gd name="connsiteX70" fmla="*/ 1137327 w 1238142"/>
              <a:gd name="connsiteY70" fmla="*/ 598488 h 965200"/>
              <a:gd name="connsiteX71" fmla="*/ 1151614 w 1238142"/>
              <a:gd name="connsiteY71" fmla="*/ 603250 h 965200"/>
              <a:gd name="connsiteX72" fmla="*/ 1165902 w 1238142"/>
              <a:gd name="connsiteY72" fmla="*/ 612775 h 965200"/>
              <a:gd name="connsiteX73" fmla="*/ 1194477 w 1238142"/>
              <a:gd name="connsiteY73" fmla="*/ 627063 h 965200"/>
              <a:gd name="connsiteX74" fmla="*/ 1184952 w 1238142"/>
              <a:gd name="connsiteY74" fmla="*/ 679450 h 965200"/>
              <a:gd name="connsiteX75" fmla="*/ 1180189 w 1238142"/>
              <a:gd name="connsiteY75" fmla="*/ 698500 h 965200"/>
              <a:gd name="connsiteX76" fmla="*/ 1175427 w 1238142"/>
              <a:gd name="connsiteY76" fmla="*/ 712788 h 965200"/>
              <a:gd name="connsiteX77" fmla="*/ 1170664 w 1238142"/>
              <a:gd name="connsiteY77" fmla="*/ 741363 h 965200"/>
              <a:gd name="connsiteX78" fmla="*/ 1165902 w 1238142"/>
              <a:gd name="connsiteY78" fmla="*/ 760413 h 965200"/>
              <a:gd name="connsiteX79" fmla="*/ 1146852 w 1238142"/>
              <a:gd name="connsiteY79" fmla="*/ 755650 h 965200"/>
              <a:gd name="connsiteX80" fmla="*/ 1118277 w 1238142"/>
              <a:gd name="connsiteY80" fmla="*/ 750888 h 965200"/>
              <a:gd name="connsiteX81" fmla="*/ 1103989 w 1238142"/>
              <a:gd name="connsiteY81" fmla="*/ 746125 h 965200"/>
              <a:gd name="connsiteX82" fmla="*/ 1084939 w 1238142"/>
              <a:gd name="connsiteY82" fmla="*/ 741363 h 965200"/>
              <a:gd name="connsiteX83" fmla="*/ 1056364 w 1238142"/>
              <a:gd name="connsiteY83" fmla="*/ 731838 h 965200"/>
              <a:gd name="connsiteX84" fmla="*/ 1037314 w 1238142"/>
              <a:gd name="connsiteY84" fmla="*/ 727075 h 965200"/>
              <a:gd name="connsiteX85" fmla="*/ 1008739 w 1238142"/>
              <a:gd name="connsiteY85" fmla="*/ 717550 h 965200"/>
              <a:gd name="connsiteX86" fmla="*/ 961114 w 1238142"/>
              <a:gd name="connsiteY86" fmla="*/ 722313 h 965200"/>
              <a:gd name="connsiteX87" fmla="*/ 951589 w 1238142"/>
              <a:gd name="connsiteY87" fmla="*/ 750888 h 965200"/>
              <a:gd name="connsiteX88" fmla="*/ 937302 w 1238142"/>
              <a:gd name="connsiteY88" fmla="*/ 779463 h 965200"/>
              <a:gd name="connsiteX89" fmla="*/ 923014 w 1238142"/>
              <a:gd name="connsiteY89" fmla="*/ 808038 h 965200"/>
              <a:gd name="connsiteX90" fmla="*/ 903964 w 1238142"/>
              <a:gd name="connsiteY90" fmla="*/ 850900 h 965200"/>
              <a:gd name="connsiteX91" fmla="*/ 894439 w 1238142"/>
              <a:gd name="connsiteY91" fmla="*/ 884238 h 965200"/>
              <a:gd name="connsiteX92" fmla="*/ 889677 w 1238142"/>
              <a:gd name="connsiteY92" fmla="*/ 898525 h 965200"/>
              <a:gd name="connsiteX93" fmla="*/ 884914 w 1238142"/>
              <a:gd name="connsiteY93" fmla="*/ 960438 h 965200"/>
              <a:gd name="connsiteX94" fmla="*/ 870627 w 1238142"/>
              <a:gd name="connsiteY94" fmla="*/ 955675 h 965200"/>
              <a:gd name="connsiteX95" fmla="*/ 794427 w 1238142"/>
              <a:gd name="connsiteY95" fmla="*/ 950913 h 965200"/>
              <a:gd name="connsiteX96" fmla="*/ 756327 w 1238142"/>
              <a:gd name="connsiteY96" fmla="*/ 941388 h 965200"/>
              <a:gd name="connsiteX97" fmla="*/ 727752 w 1238142"/>
              <a:gd name="connsiteY97" fmla="*/ 927100 h 965200"/>
              <a:gd name="connsiteX98" fmla="*/ 703939 w 1238142"/>
              <a:gd name="connsiteY98" fmla="*/ 903288 h 965200"/>
              <a:gd name="connsiteX99" fmla="*/ 699177 w 1238142"/>
              <a:gd name="connsiteY99" fmla="*/ 889000 h 965200"/>
              <a:gd name="connsiteX100" fmla="*/ 689652 w 1238142"/>
              <a:gd name="connsiteY100" fmla="*/ 874713 h 965200"/>
              <a:gd name="connsiteX101" fmla="*/ 694414 w 1238142"/>
              <a:gd name="connsiteY101" fmla="*/ 817563 h 965200"/>
              <a:gd name="connsiteX102" fmla="*/ 703939 w 1238142"/>
              <a:gd name="connsiteY102" fmla="*/ 788988 h 965200"/>
              <a:gd name="connsiteX103" fmla="*/ 713464 w 1238142"/>
              <a:gd name="connsiteY103" fmla="*/ 750888 h 965200"/>
              <a:gd name="connsiteX104" fmla="*/ 708702 w 1238142"/>
              <a:gd name="connsiteY104" fmla="*/ 665163 h 965200"/>
              <a:gd name="connsiteX105" fmla="*/ 694414 w 1238142"/>
              <a:gd name="connsiteY105" fmla="*/ 655638 h 965200"/>
              <a:gd name="connsiteX106" fmla="*/ 665839 w 1238142"/>
              <a:gd name="connsiteY106" fmla="*/ 646113 h 965200"/>
              <a:gd name="connsiteX107" fmla="*/ 622977 w 1238142"/>
              <a:gd name="connsiteY107" fmla="*/ 631825 h 965200"/>
              <a:gd name="connsiteX108" fmla="*/ 594402 w 1238142"/>
              <a:gd name="connsiteY108" fmla="*/ 622300 h 965200"/>
              <a:gd name="connsiteX109" fmla="*/ 580114 w 1238142"/>
              <a:gd name="connsiteY109" fmla="*/ 612775 h 965200"/>
              <a:gd name="connsiteX110" fmla="*/ 513439 w 1238142"/>
              <a:gd name="connsiteY110" fmla="*/ 603250 h 965200"/>
              <a:gd name="connsiteX111" fmla="*/ 446764 w 1238142"/>
              <a:gd name="connsiteY111" fmla="*/ 603250 h 965200"/>
              <a:gd name="connsiteX112" fmla="*/ 442002 w 1238142"/>
              <a:gd name="connsiteY112" fmla="*/ 636588 h 965200"/>
              <a:gd name="connsiteX113" fmla="*/ 437239 w 1238142"/>
              <a:gd name="connsiteY113" fmla="*/ 688975 h 965200"/>
              <a:gd name="connsiteX114" fmla="*/ 427714 w 1238142"/>
              <a:gd name="connsiteY114" fmla="*/ 755650 h 965200"/>
              <a:gd name="connsiteX115" fmla="*/ 422952 w 1238142"/>
              <a:gd name="connsiteY115" fmla="*/ 817563 h 965200"/>
              <a:gd name="connsiteX116" fmla="*/ 418189 w 1238142"/>
              <a:gd name="connsiteY116" fmla="*/ 831850 h 965200"/>
              <a:gd name="connsiteX117" fmla="*/ 403902 w 1238142"/>
              <a:gd name="connsiteY117" fmla="*/ 822325 h 965200"/>
              <a:gd name="connsiteX118" fmla="*/ 365802 w 1238142"/>
              <a:gd name="connsiteY118" fmla="*/ 817563 h 965200"/>
              <a:gd name="connsiteX119" fmla="*/ 313414 w 1238142"/>
              <a:gd name="connsiteY119" fmla="*/ 803275 h 965200"/>
              <a:gd name="connsiteX120" fmla="*/ 299127 w 1238142"/>
              <a:gd name="connsiteY120" fmla="*/ 798513 h 965200"/>
              <a:gd name="connsiteX121" fmla="*/ 284839 w 1238142"/>
              <a:gd name="connsiteY121" fmla="*/ 793750 h 965200"/>
              <a:gd name="connsiteX122" fmla="*/ 261027 w 1238142"/>
              <a:gd name="connsiteY122" fmla="*/ 788988 h 965200"/>
              <a:gd name="connsiteX123" fmla="*/ 246739 w 1238142"/>
              <a:gd name="connsiteY123" fmla="*/ 784225 h 965200"/>
              <a:gd name="connsiteX124" fmla="*/ 203877 w 1238142"/>
              <a:gd name="connsiteY124" fmla="*/ 779463 h 965200"/>
              <a:gd name="connsiteX125" fmla="*/ 203877 w 1238142"/>
              <a:gd name="connsiteY125" fmla="*/ 727075 h 965200"/>
              <a:gd name="connsiteX126" fmla="*/ 208639 w 1238142"/>
              <a:gd name="connsiteY126" fmla="*/ 674688 h 965200"/>
              <a:gd name="connsiteX127" fmla="*/ 213402 w 1238142"/>
              <a:gd name="connsiteY127" fmla="*/ 603250 h 965200"/>
              <a:gd name="connsiteX128" fmla="*/ 218164 w 1238142"/>
              <a:gd name="connsiteY128" fmla="*/ 588963 h 965200"/>
              <a:gd name="connsiteX129" fmla="*/ 222927 w 1238142"/>
              <a:gd name="connsiteY129" fmla="*/ 565150 h 965200"/>
              <a:gd name="connsiteX130" fmla="*/ 218164 w 1238142"/>
              <a:gd name="connsiteY130" fmla="*/ 536575 h 965200"/>
              <a:gd name="connsiteX131" fmla="*/ 170539 w 1238142"/>
              <a:gd name="connsiteY131" fmla="*/ 522288 h 965200"/>
              <a:gd name="connsiteX132" fmla="*/ 137202 w 1238142"/>
              <a:gd name="connsiteY132" fmla="*/ 512763 h 965200"/>
              <a:gd name="connsiteX133" fmla="*/ 122914 w 1238142"/>
              <a:gd name="connsiteY133" fmla="*/ 508000 h 965200"/>
              <a:gd name="connsiteX134" fmla="*/ 99102 w 1238142"/>
              <a:gd name="connsiteY134" fmla="*/ 503238 h 965200"/>
              <a:gd name="connsiteX135" fmla="*/ 65764 w 1238142"/>
              <a:gd name="connsiteY135" fmla="*/ 493713 h 965200"/>
              <a:gd name="connsiteX136" fmla="*/ 51477 w 1238142"/>
              <a:gd name="connsiteY136" fmla="*/ 484188 h 965200"/>
              <a:gd name="connsiteX137" fmla="*/ 8614 w 1238142"/>
              <a:gd name="connsiteY137" fmla="*/ 474663 h 965200"/>
              <a:gd name="connsiteX138" fmla="*/ 8614 w 1238142"/>
              <a:gd name="connsiteY138" fmla="*/ 369888 h 965200"/>
              <a:gd name="connsiteX139" fmla="*/ 22902 w 1238142"/>
              <a:gd name="connsiteY139" fmla="*/ 327025 h 965200"/>
              <a:gd name="connsiteX140" fmla="*/ 27664 w 1238142"/>
              <a:gd name="connsiteY140" fmla="*/ 312738 h 965200"/>
              <a:gd name="connsiteX141" fmla="*/ 32427 w 1238142"/>
              <a:gd name="connsiteY141" fmla="*/ 298450 h 965200"/>
              <a:gd name="connsiteX142" fmla="*/ 37189 w 1238142"/>
              <a:gd name="connsiteY142" fmla="*/ 193675 h 965200"/>
              <a:gd name="connsiteX143" fmla="*/ 46714 w 1238142"/>
              <a:gd name="connsiteY143" fmla="*/ 165100 h 965200"/>
              <a:gd name="connsiteX144" fmla="*/ 61002 w 1238142"/>
              <a:gd name="connsiteY144" fmla="*/ 136525 h 965200"/>
              <a:gd name="connsiteX145" fmla="*/ 70527 w 1238142"/>
              <a:gd name="connsiteY145" fmla="*/ 107950 h 965200"/>
              <a:gd name="connsiteX146" fmla="*/ 75289 w 1238142"/>
              <a:gd name="connsiteY146" fmla="*/ 93663 h 965200"/>
              <a:gd name="connsiteX147" fmla="*/ 84814 w 1238142"/>
              <a:gd name="connsiteY147" fmla="*/ 127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1238142" h="965200">
                <a:moveTo>
                  <a:pt x="84814" y="12700"/>
                </a:moveTo>
                <a:cubicBezTo>
                  <a:pt x="94339" y="0"/>
                  <a:pt x="116670" y="15037"/>
                  <a:pt x="132439" y="17463"/>
                </a:cubicBezTo>
                <a:cubicBezTo>
                  <a:pt x="137401" y="18226"/>
                  <a:pt x="141857" y="21007"/>
                  <a:pt x="146727" y="22225"/>
                </a:cubicBezTo>
                <a:cubicBezTo>
                  <a:pt x="176939" y="29778"/>
                  <a:pt x="173095" y="24665"/>
                  <a:pt x="208639" y="36513"/>
                </a:cubicBezTo>
                <a:cubicBezTo>
                  <a:pt x="218164" y="39688"/>
                  <a:pt x="227473" y="43603"/>
                  <a:pt x="237214" y="46038"/>
                </a:cubicBezTo>
                <a:cubicBezTo>
                  <a:pt x="296765" y="60924"/>
                  <a:pt x="222726" y="41899"/>
                  <a:pt x="270552" y="55563"/>
                </a:cubicBezTo>
                <a:cubicBezTo>
                  <a:pt x="312404" y="67521"/>
                  <a:pt x="269640" y="53670"/>
                  <a:pt x="303889" y="65088"/>
                </a:cubicBezTo>
                <a:cubicBezTo>
                  <a:pt x="302302" y="73025"/>
                  <a:pt x="301257" y="81091"/>
                  <a:pt x="299127" y="88900"/>
                </a:cubicBezTo>
                <a:cubicBezTo>
                  <a:pt x="296485" y="98586"/>
                  <a:pt x="292777" y="107950"/>
                  <a:pt x="289602" y="117475"/>
                </a:cubicBezTo>
                <a:lnTo>
                  <a:pt x="275314" y="160338"/>
                </a:lnTo>
                <a:cubicBezTo>
                  <a:pt x="273727" y="165100"/>
                  <a:pt x="271770" y="169755"/>
                  <a:pt x="270552" y="174625"/>
                </a:cubicBezTo>
                <a:cubicBezTo>
                  <a:pt x="259809" y="217595"/>
                  <a:pt x="265167" y="200306"/>
                  <a:pt x="256264" y="227013"/>
                </a:cubicBezTo>
                <a:cubicBezTo>
                  <a:pt x="250080" y="270308"/>
                  <a:pt x="248834" y="260731"/>
                  <a:pt x="256264" y="312738"/>
                </a:cubicBezTo>
                <a:cubicBezTo>
                  <a:pt x="256974" y="317708"/>
                  <a:pt x="256457" y="324948"/>
                  <a:pt x="261027" y="327025"/>
                </a:cubicBezTo>
                <a:cubicBezTo>
                  <a:pt x="275765" y="333724"/>
                  <a:pt x="292777" y="333375"/>
                  <a:pt x="308652" y="336550"/>
                </a:cubicBezTo>
                <a:cubicBezTo>
                  <a:pt x="316589" y="338138"/>
                  <a:pt x="324785" y="338753"/>
                  <a:pt x="332464" y="341313"/>
                </a:cubicBezTo>
                <a:cubicBezTo>
                  <a:pt x="341989" y="344488"/>
                  <a:pt x="351076" y="349593"/>
                  <a:pt x="361039" y="350838"/>
                </a:cubicBezTo>
                <a:lnTo>
                  <a:pt x="399139" y="355600"/>
                </a:lnTo>
                <a:cubicBezTo>
                  <a:pt x="408449" y="369566"/>
                  <a:pt x="409484" y="368404"/>
                  <a:pt x="413427" y="384175"/>
                </a:cubicBezTo>
                <a:cubicBezTo>
                  <a:pt x="415390" y="392028"/>
                  <a:pt x="415347" y="400409"/>
                  <a:pt x="418189" y="407988"/>
                </a:cubicBezTo>
                <a:cubicBezTo>
                  <a:pt x="420199" y="413347"/>
                  <a:pt x="425154" y="417156"/>
                  <a:pt x="427714" y="422275"/>
                </a:cubicBezTo>
                <a:cubicBezTo>
                  <a:pt x="429959" y="426765"/>
                  <a:pt x="428927" y="433013"/>
                  <a:pt x="432477" y="436563"/>
                </a:cubicBezTo>
                <a:cubicBezTo>
                  <a:pt x="436027" y="440113"/>
                  <a:pt x="442002" y="439738"/>
                  <a:pt x="446764" y="441325"/>
                </a:cubicBezTo>
                <a:cubicBezTo>
                  <a:pt x="454702" y="465138"/>
                  <a:pt x="446764" y="454026"/>
                  <a:pt x="480102" y="465138"/>
                </a:cubicBezTo>
                <a:lnTo>
                  <a:pt x="494389" y="469900"/>
                </a:lnTo>
                <a:cubicBezTo>
                  <a:pt x="503914" y="468313"/>
                  <a:pt x="513596" y="467480"/>
                  <a:pt x="522964" y="465138"/>
                </a:cubicBezTo>
                <a:cubicBezTo>
                  <a:pt x="532704" y="462703"/>
                  <a:pt x="551539" y="455613"/>
                  <a:pt x="551539" y="455613"/>
                </a:cubicBezTo>
                <a:cubicBezTo>
                  <a:pt x="563182" y="447852"/>
                  <a:pt x="570060" y="445912"/>
                  <a:pt x="575352" y="431800"/>
                </a:cubicBezTo>
                <a:cubicBezTo>
                  <a:pt x="588102" y="397798"/>
                  <a:pt x="568524" y="415715"/>
                  <a:pt x="594402" y="398463"/>
                </a:cubicBezTo>
                <a:cubicBezTo>
                  <a:pt x="599164" y="400050"/>
                  <a:pt x="603862" y="401846"/>
                  <a:pt x="608689" y="403225"/>
                </a:cubicBezTo>
                <a:cubicBezTo>
                  <a:pt x="614983" y="405023"/>
                  <a:pt x="622293" y="404357"/>
                  <a:pt x="627739" y="407988"/>
                </a:cubicBezTo>
                <a:cubicBezTo>
                  <a:pt x="632501" y="411163"/>
                  <a:pt x="634089" y="417513"/>
                  <a:pt x="637264" y="422275"/>
                </a:cubicBezTo>
                <a:cubicBezTo>
                  <a:pt x="638788" y="428372"/>
                  <a:pt x="643375" y="448785"/>
                  <a:pt x="646789" y="455613"/>
                </a:cubicBezTo>
                <a:cubicBezTo>
                  <a:pt x="649349" y="460732"/>
                  <a:pt x="653754" y="464781"/>
                  <a:pt x="656314" y="469900"/>
                </a:cubicBezTo>
                <a:cubicBezTo>
                  <a:pt x="662731" y="482734"/>
                  <a:pt x="658470" y="487860"/>
                  <a:pt x="670602" y="498475"/>
                </a:cubicBezTo>
                <a:cubicBezTo>
                  <a:pt x="690756" y="516110"/>
                  <a:pt x="693841" y="515746"/>
                  <a:pt x="713464" y="522288"/>
                </a:cubicBezTo>
                <a:lnTo>
                  <a:pt x="742039" y="512763"/>
                </a:lnTo>
                <a:cubicBezTo>
                  <a:pt x="746802" y="511175"/>
                  <a:pt x="752150" y="510785"/>
                  <a:pt x="756327" y="508000"/>
                </a:cubicBezTo>
                <a:lnTo>
                  <a:pt x="784902" y="488950"/>
                </a:lnTo>
                <a:lnTo>
                  <a:pt x="799189" y="479425"/>
                </a:lnTo>
                <a:cubicBezTo>
                  <a:pt x="802364" y="474663"/>
                  <a:pt x="804667" y="469185"/>
                  <a:pt x="808714" y="465138"/>
                </a:cubicBezTo>
                <a:cubicBezTo>
                  <a:pt x="825451" y="448402"/>
                  <a:pt x="830850" y="456734"/>
                  <a:pt x="856339" y="460375"/>
                </a:cubicBezTo>
                <a:cubicBezTo>
                  <a:pt x="865752" y="457238"/>
                  <a:pt x="878199" y="454482"/>
                  <a:pt x="884914" y="446088"/>
                </a:cubicBezTo>
                <a:cubicBezTo>
                  <a:pt x="888050" y="442168"/>
                  <a:pt x="886127" y="435350"/>
                  <a:pt x="889677" y="431800"/>
                </a:cubicBezTo>
                <a:cubicBezTo>
                  <a:pt x="897772" y="423705"/>
                  <a:pt x="908727" y="419100"/>
                  <a:pt x="918252" y="412750"/>
                </a:cubicBezTo>
                <a:lnTo>
                  <a:pt x="946827" y="393700"/>
                </a:lnTo>
                <a:cubicBezTo>
                  <a:pt x="951589" y="390525"/>
                  <a:pt x="955684" y="385985"/>
                  <a:pt x="961114" y="384175"/>
                </a:cubicBezTo>
                <a:lnTo>
                  <a:pt x="975402" y="379413"/>
                </a:lnTo>
                <a:cubicBezTo>
                  <a:pt x="975882" y="379733"/>
                  <a:pt x="1000033" y="397644"/>
                  <a:pt x="1003977" y="393700"/>
                </a:cubicBezTo>
                <a:cubicBezTo>
                  <a:pt x="1011077" y="386600"/>
                  <a:pt x="1010327" y="374650"/>
                  <a:pt x="1013502" y="365125"/>
                </a:cubicBezTo>
                <a:cubicBezTo>
                  <a:pt x="1013503" y="365123"/>
                  <a:pt x="1023026" y="336551"/>
                  <a:pt x="1023027" y="336550"/>
                </a:cubicBezTo>
                <a:cubicBezTo>
                  <a:pt x="1027789" y="333375"/>
                  <a:pt x="1032195" y="329585"/>
                  <a:pt x="1037314" y="327025"/>
                </a:cubicBezTo>
                <a:cubicBezTo>
                  <a:pt x="1041804" y="324780"/>
                  <a:pt x="1046839" y="323850"/>
                  <a:pt x="1051602" y="322263"/>
                </a:cubicBezTo>
                <a:cubicBezTo>
                  <a:pt x="1056364" y="319088"/>
                  <a:pt x="1062313" y="317207"/>
                  <a:pt x="1065889" y="312738"/>
                </a:cubicBezTo>
                <a:cubicBezTo>
                  <a:pt x="1092179" y="279875"/>
                  <a:pt x="1043996" y="316221"/>
                  <a:pt x="1084939" y="288925"/>
                </a:cubicBezTo>
                <a:cubicBezTo>
                  <a:pt x="1099010" y="246712"/>
                  <a:pt x="1084485" y="259241"/>
                  <a:pt x="1137327" y="265113"/>
                </a:cubicBezTo>
                <a:cubicBezTo>
                  <a:pt x="1138575" y="265425"/>
                  <a:pt x="1167556" y="272152"/>
                  <a:pt x="1170664" y="274638"/>
                </a:cubicBezTo>
                <a:cubicBezTo>
                  <a:pt x="1175133" y="278214"/>
                  <a:pt x="1177014" y="284163"/>
                  <a:pt x="1180189" y="288925"/>
                </a:cubicBezTo>
                <a:cubicBezTo>
                  <a:pt x="1181777" y="301625"/>
                  <a:pt x="1182662" y="314433"/>
                  <a:pt x="1184952" y="327025"/>
                </a:cubicBezTo>
                <a:cubicBezTo>
                  <a:pt x="1188111" y="344397"/>
                  <a:pt x="1200374" y="358927"/>
                  <a:pt x="1213527" y="369888"/>
                </a:cubicBezTo>
                <a:cubicBezTo>
                  <a:pt x="1217924" y="373552"/>
                  <a:pt x="1223052" y="376238"/>
                  <a:pt x="1227814" y="379413"/>
                </a:cubicBezTo>
                <a:cubicBezTo>
                  <a:pt x="1230989" y="384175"/>
                  <a:pt x="1236864" y="387996"/>
                  <a:pt x="1237339" y="393700"/>
                </a:cubicBezTo>
                <a:cubicBezTo>
                  <a:pt x="1237997" y="401593"/>
                  <a:pt x="1238142" y="440790"/>
                  <a:pt x="1223052" y="450850"/>
                </a:cubicBezTo>
                <a:cubicBezTo>
                  <a:pt x="1217606" y="454481"/>
                  <a:pt x="1210296" y="453815"/>
                  <a:pt x="1204002" y="455613"/>
                </a:cubicBezTo>
                <a:cubicBezTo>
                  <a:pt x="1199175" y="456992"/>
                  <a:pt x="1194477" y="458788"/>
                  <a:pt x="1189714" y="460375"/>
                </a:cubicBezTo>
                <a:cubicBezTo>
                  <a:pt x="1184952" y="463550"/>
                  <a:pt x="1179003" y="465431"/>
                  <a:pt x="1175427" y="469900"/>
                </a:cubicBezTo>
                <a:cubicBezTo>
                  <a:pt x="1172291" y="473820"/>
                  <a:pt x="1172909" y="479698"/>
                  <a:pt x="1170664" y="484188"/>
                </a:cubicBezTo>
                <a:cubicBezTo>
                  <a:pt x="1162727" y="500062"/>
                  <a:pt x="1161139" y="498475"/>
                  <a:pt x="1146852" y="508000"/>
                </a:cubicBezTo>
                <a:cubicBezTo>
                  <a:pt x="1145264" y="512763"/>
                  <a:pt x="1143468" y="517461"/>
                  <a:pt x="1142089" y="522288"/>
                </a:cubicBezTo>
                <a:cubicBezTo>
                  <a:pt x="1137608" y="537971"/>
                  <a:pt x="1135835" y="548796"/>
                  <a:pt x="1132564" y="565150"/>
                </a:cubicBezTo>
                <a:cubicBezTo>
                  <a:pt x="1134152" y="576263"/>
                  <a:pt x="1132307" y="588448"/>
                  <a:pt x="1137327" y="598488"/>
                </a:cubicBezTo>
                <a:cubicBezTo>
                  <a:pt x="1139572" y="602978"/>
                  <a:pt x="1147124" y="601005"/>
                  <a:pt x="1151614" y="603250"/>
                </a:cubicBezTo>
                <a:cubicBezTo>
                  <a:pt x="1156734" y="605810"/>
                  <a:pt x="1160782" y="610215"/>
                  <a:pt x="1165902" y="612775"/>
                </a:cubicBezTo>
                <a:cubicBezTo>
                  <a:pt x="1205338" y="632494"/>
                  <a:pt x="1153528" y="599765"/>
                  <a:pt x="1194477" y="627063"/>
                </a:cubicBezTo>
                <a:cubicBezTo>
                  <a:pt x="1191033" y="647723"/>
                  <a:pt x="1189386" y="659497"/>
                  <a:pt x="1184952" y="679450"/>
                </a:cubicBezTo>
                <a:cubicBezTo>
                  <a:pt x="1183532" y="685840"/>
                  <a:pt x="1181987" y="692206"/>
                  <a:pt x="1180189" y="698500"/>
                </a:cubicBezTo>
                <a:cubicBezTo>
                  <a:pt x="1178810" y="703327"/>
                  <a:pt x="1176516" y="707887"/>
                  <a:pt x="1175427" y="712788"/>
                </a:cubicBezTo>
                <a:cubicBezTo>
                  <a:pt x="1173332" y="722214"/>
                  <a:pt x="1172558" y="731894"/>
                  <a:pt x="1170664" y="741363"/>
                </a:cubicBezTo>
                <a:cubicBezTo>
                  <a:pt x="1169380" y="747781"/>
                  <a:pt x="1167489" y="754063"/>
                  <a:pt x="1165902" y="760413"/>
                </a:cubicBezTo>
                <a:cubicBezTo>
                  <a:pt x="1159552" y="758825"/>
                  <a:pt x="1153270" y="756934"/>
                  <a:pt x="1146852" y="755650"/>
                </a:cubicBezTo>
                <a:cubicBezTo>
                  <a:pt x="1137383" y="753756"/>
                  <a:pt x="1127703" y="752983"/>
                  <a:pt x="1118277" y="750888"/>
                </a:cubicBezTo>
                <a:cubicBezTo>
                  <a:pt x="1113376" y="749799"/>
                  <a:pt x="1108816" y="747504"/>
                  <a:pt x="1103989" y="746125"/>
                </a:cubicBezTo>
                <a:cubicBezTo>
                  <a:pt x="1097695" y="744327"/>
                  <a:pt x="1091208" y="743244"/>
                  <a:pt x="1084939" y="741363"/>
                </a:cubicBezTo>
                <a:cubicBezTo>
                  <a:pt x="1075322" y="738478"/>
                  <a:pt x="1066104" y="734273"/>
                  <a:pt x="1056364" y="731838"/>
                </a:cubicBezTo>
                <a:cubicBezTo>
                  <a:pt x="1050014" y="730250"/>
                  <a:pt x="1043583" y="728956"/>
                  <a:pt x="1037314" y="727075"/>
                </a:cubicBezTo>
                <a:cubicBezTo>
                  <a:pt x="1027697" y="724190"/>
                  <a:pt x="1008739" y="717550"/>
                  <a:pt x="1008739" y="717550"/>
                </a:cubicBezTo>
                <a:lnTo>
                  <a:pt x="961114" y="722313"/>
                </a:lnTo>
                <a:cubicBezTo>
                  <a:pt x="952441" y="727372"/>
                  <a:pt x="954764" y="741363"/>
                  <a:pt x="951589" y="750888"/>
                </a:cubicBezTo>
                <a:cubicBezTo>
                  <a:pt x="939620" y="786794"/>
                  <a:pt x="955765" y="742539"/>
                  <a:pt x="937302" y="779463"/>
                </a:cubicBezTo>
                <a:cubicBezTo>
                  <a:pt x="917583" y="818899"/>
                  <a:pt x="950312" y="767089"/>
                  <a:pt x="923014" y="808038"/>
                </a:cubicBezTo>
                <a:cubicBezTo>
                  <a:pt x="911679" y="842043"/>
                  <a:pt x="919058" y="828259"/>
                  <a:pt x="903964" y="850900"/>
                </a:cubicBezTo>
                <a:cubicBezTo>
                  <a:pt x="892544" y="885164"/>
                  <a:pt x="906402" y="842369"/>
                  <a:pt x="894439" y="884238"/>
                </a:cubicBezTo>
                <a:cubicBezTo>
                  <a:pt x="893060" y="889065"/>
                  <a:pt x="891264" y="893763"/>
                  <a:pt x="889677" y="898525"/>
                </a:cubicBezTo>
                <a:cubicBezTo>
                  <a:pt x="888089" y="919163"/>
                  <a:pt x="891459" y="940802"/>
                  <a:pt x="884914" y="960438"/>
                </a:cubicBezTo>
                <a:cubicBezTo>
                  <a:pt x="883327" y="965200"/>
                  <a:pt x="875619" y="956201"/>
                  <a:pt x="870627" y="955675"/>
                </a:cubicBezTo>
                <a:cubicBezTo>
                  <a:pt x="845317" y="953011"/>
                  <a:pt x="819827" y="952500"/>
                  <a:pt x="794427" y="950913"/>
                </a:cubicBezTo>
                <a:cubicBezTo>
                  <a:pt x="785374" y="949102"/>
                  <a:pt x="766088" y="946268"/>
                  <a:pt x="756327" y="941388"/>
                </a:cubicBezTo>
                <a:cubicBezTo>
                  <a:pt x="719391" y="922920"/>
                  <a:pt x="763669" y="939074"/>
                  <a:pt x="727752" y="927100"/>
                </a:cubicBezTo>
                <a:cubicBezTo>
                  <a:pt x="716581" y="893592"/>
                  <a:pt x="733366" y="932716"/>
                  <a:pt x="703939" y="903288"/>
                </a:cubicBezTo>
                <a:cubicBezTo>
                  <a:pt x="700389" y="899738"/>
                  <a:pt x="701422" y="893490"/>
                  <a:pt x="699177" y="889000"/>
                </a:cubicBezTo>
                <a:cubicBezTo>
                  <a:pt x="696617" y="883881"/>
                  <a:pt x="692827" y="879475"/>
                  <a:pt x="689652" y="874713"/>
                </a:cubicBezTo>
                <a:cubicBezTo>
                  <a:pt x="691239" y="855663"/>
                  <a:pt x="691271" y="836419"/>
                  <a:pt x="694414" y="817563"/>
                </a:cubicBezTo>
                <a:cubicBezTo>
                  <a:pt x="696065" y="807659"/>
                  <a:pt x="700764" y="798513"/>
                  <a:pt x="703939" y="788988"/>
                </a:cubicBezTo>
                <a:cubicBezTo>
                  <a:pt x="711262" y="767018"/>
                  <a:pt x="707717" y="779627"/>
                  <a:pt x="713464" y="750888"/>
                </a:cubicBezTo>
                <a:cubicBezTo>
                  <a:pt x="711877" y="722313"/>
                  <a:pt x="714315" y="693226"/>
                  <a:pt x="708702" y="665163"/>
                </a:cubicBezTo>
                <a:cubicBezTo>
                  <a:pt x="707579" y="659550"/>
                  <a:pt x="699645" y="657963"/>
                  <a:pt x="694414" y="655638"/>
                </a:cubicBezTo>
                <a:cubicBezTo>
                  <a:pt x="685239" y="651560"/>
                  <a:pt x="675364" y="649288"/>
                  <a:pt x="665839" y="646113"/>
                </a:cubicBezTo>
                <a:lnTo>
                  <a:pt x="622977" y="631825"/>
                </a:lnTo>
                <a:cubicBezTo>
                  <a:pt x="622972" y="631823"/>
                  <a:pt x="594407" y="622304"/>
                  <a:pt x="594402" y="622300"/>
                </a:cubicBezTo>
                <a:cubicBezTo>
                  <a:pt x="589639" y="619125"/>
                  <a:pt x="585544" y="614585"/>
                  <a:pt x="580114" y="612775"/>
                </a:cubicBezTo>
                <a:cubicBezTo>
                  <a:pt x="571879" y="610030"/>
                  <a:pt x="517428" y="603749"/>
                  <a:pt x="513439" y="603250"/>
                </a:cubicBezTo>
                <a:cubicBezTo>
                  <a:pt x="491977" y="596096"/>
                  <a:pt x="471109" y="587020"/>
                  <a:pt x="446764" y="603250"/>
                </a:cubicBezTo>
                <a:cubicBezTo>
                  <a:pt x="437424" y="609477"/>
                  <a:pt x="443242" y="625431"/>
                  <a:pt x="442002" y="636588"/>
                </a:cubicBezTo>
                <a:cubicBezTo>
                  <a:pt x="440066" y="654015"/>
                  <a:pt x="439075" y="671537"/>
                  <a:pt x="437239" y="688975"/>
                </a:cubicBezTo>
                <a:cubicBezTo>
                  <a:pt x="433832" y="721345"/>
                  <a:pt x="432656" y="726003"/>
                  <a:pt x="427714" y="755650"/>
                </a:cubicBezTo>
                <a:cubicBezTo>
                  <a:pt x="426127" y="776288"/>
                  <a:pt x="425519" y="797024"/>
                  <a:pt x="422952" y="817563"/>
                </a:cubicBezTo>
                <a:cubicBezTo>
                  <a:pt x="422329" y="822544"/>
                  <a:pt x="423059" y="830633"/>
                  <a:pt x="418189" y="831850"/>
                </a:cubicBezTo>
                <a:cubicBezTo>
                  <a:pt x="412636" y="833238"/>
                  <a:pt x="409424" y="823831"/>
                  <a:pt x="403902" y="822325"/>
                </a:cubicBezTo>
                <a:cubicBezTo>
                  <a:pt x="391554" y="818957"/>
                  <a:pt x="378452" y="819509"/>
                  <a:pt x="365802" y="817563"/>
                </a:cubicBezTo>
                <a:cubicBezTo>
                  <a:pt x="340801" y="813717"/>
                  <a:pt x="338931" y="811780"/>
                  <a:pt x="313414" y="803275"/>
                </a:cubicBezTo>
                <a:lnTo>
                  <a:pt x="299127" y="798513"/>
                </a:lnTo>
                <a:cubicBezTo>
                  <a:pt x="294364" y="796925"/>
                  <a:pt x="289762" y="794734"/>
                  <a:pt x="284839" y="793750"/>
                </a:cubicBezTo>
                <a:cubicBezTo>
                  <a:pt x="276902" y="792163"/>
                  <a:pt x="268880" y="790951"/>
                  <a:pt x="261027" y="788988"/>
                </a:cubicBezTo>
                <a:cubicBezTo>
                  <a:pt x="256157" y="787770"/>
                  <a:pt x="251691" y="785050"/>
                  <a:pt x="246739" y="784225"/>
                </a:cubicBezTo>
                <a:cubicBezTo>
                  <a:pt x="232559" y="781862"/>
                  <a:pt x="218164" y="781050"/>
                  <a:pt x="203877" y="779463"/>
                </a:cubicBezTo>
                <a:cubicBezTo>
                  <a:pt x="194813" y="752272"/>
                  <a:pt x="199138" y="772096"/>
                  <a:pt x="203877" y="727075"/>
                </a:cubicBezTo>
                <a:cubicBezTo>
                  <a:pt x="205713" y="709637"/>
                  <a:pt x="207294" y="692171"/>
                  <a:pt x="208639" y="674688"/>
                </a:cubicBezTo>
                <a:cubicBezTo>
                  <a:pt x="210469" y="650893"/>
                  <a:pt x="210766" y="626970"/>
                  <a:pt x="213402" y="603250"/>
                </a:cubicBezTo>
                <a:cubicBezTo>
                  <a:pt x="213956" y="598261"/>
                  <a:pt x="216946" y="593833"/>
                  <a:pt x="218164" y="588963"/>
                </a:cubicBezTo>
                <a:cubicBezTo>
                  <a:pt x="220127" y="581110"/>
                  <a:pt x="221339" y="573088"/>
                  <a:pt x="222927" y="565150"/>
                </a:cubicBezTo>
                <a:cubicBezTo>
                  <a:pt x="221339" y="555625"/>
                  <a:pt x="222482" y="545212"/>
                  <a:pt x="218164" y="536575"/>
                </a:cubicBezTo>
                <a:cubicBezTo>
                  <a:pt x="211500" y="523246"/>
                  <a:pt x="176276" y="523107"/>
                  <a:pt x="170539" y="522288"/>
                </a:cubicBezTo>
                <a:cubicBezTo>
                  <a:pt x="136290" y="510870"/>
                  <a:pt x="179054" y="524721"/>
                  <a:pt x="137202" y="512763"/>
                </a:cubicBezTo>
                <a:cubicBezTo>
                  <a:pt x="132375" y="511384"/>
                  <a:pt x="127784" y="509218"/>
                  <a:pt x="122914" y="508000"/>
                </a:cubicBezTo>
                <a:cubicBezTo>
                  <a:pt x="115061" y="506037"/>
                  <a:pt x="107004" y="504994"/>
                  <a:pt x="99102" y="503238"/>
                </a:cubicBezTo>
                <a:cubicBezTo>
                  <a:pt x="81170" y="499253"/>
                  <a:pt x="81669" y="499014"/>
                  <a:pt x="65764" y="493713"/>
                </a:cubicBezTo>
                <a:cubicBezTo>
                  <a:pt x="61002" y="490538"/>
                  <a:pt x="56596" y="486748"/>
                  <a:pt x="51477" y="484188"/>
                </a:cubicBezTo>
                <a:cubicBezTo>
                  <a:pt x="39751" y="478325"/>
                  <a:pt x="19593" y="476493"/>
                  <a:pt x="8614" y="474663"/>
                </a:cubicBezTo>
                <a:cubicBezTo>
                  <a:pt x="5005" y="427738"/>
                  <a:pt x="0" y="412958"/>
                  <a:pt x="8614" y="369888"/>
                </a:cubicBezTo>
                <a:cubicBezTo>
                  <a:pt x="8616" y="369880"/>
                  <a:pt x="20519" y="334173"/>
                  <a:pt x="22902" y="327025"/>
                </a:cubicBezTo>
                <a:lnTo>
                  <a:pt x="27664" y="312738"/>
                </a:lnTo>
                <a:lnTo>
                  <a:pt x="32427" y="298450"/>
                </a:lnTo>
                <a:cubicBezTo>
                  <a:pt x="34014" y="263525"/>
                  <a:pt x="33465" y="228437"/>
                  <a:pt x="37189" y="193675"/>
                </a:cubicBezTo>
                <a:cubicBezTo>
                  <a:pt x="38259" y="183692"/>
                  <a:pt x="43539" y="174625"/>
                  <a:pt x="46714" y="165100"/>
                </a:cubicBezTo>
                <a:cubicBezTo>
                  <a:pt x="53286" y="145385"/>
                  <a:pt x="48694" y="154988"/>
                  <a:pt x="61002" y="136525"/>
                </a:cubicBezTo>
                <a:lnTo>
                  <a:pt x="70527" y="107950"/>
                </a:lnTo>
                <a:lnTo>
                  <a:pt x="75289" y="93663"/>
                </a:lnTo>
                <a:cubicBezTo>
                  <a:pt x="80158" y="20641"/>
                  <a:pt x="75289" y="25400"/>
                  <a:pt x="84814" y="1270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2319338" y="3228975"/>
            <a:ext cx="842962" cy="1006545"/>
          </a:xfrm>
          <a:custGeom>
            <a:avLst/>
            <a:gdLst>
              <a:gd name="connsiteX0" fmla="*/ 123825 w 842962"/>
              <a:gd name="connsiteY0" fmla="*/ 0 h 1006545"/>
              <a:gd name="connsiteX1" fmla="*/ 123825 w 842962"/>
              <a:gd name="connsiteY1" fmla="*/ 0 h 1006545"/>
              <a:gd name="connsiteX2" fmla="*/ 109537 w 842962"/>
              <a:gd name="connsiteY2" fmla="*/ 95250 h 1006545"/>
              <a:gd name="connsiteX3" fmla="*/ 100012 w 842962"/>
              <a:gd name="connsiteY3" fmla="*/ 123825 h 1006545"/>
              <a:gd name="connsiteX4" fmla="*/ 90487 w 842962"/>
              <a:gd name="connsiteY4" fmla="*/ 190500 h 1006545"/>
              <a:gd name="connsiteX5" fmla="*/ 85725 w 842962"/>
              <a:gd name="connsiteY5" fmla="*/ 204788 h 1006545"/>
              <a:gd name="connsiteX6" fmla="*/ 80962 w 842962"/>
              <a:gd name="connsiteY6" fmla="*/ 223838 h 1006545"/>
              <a:gd name="connsiteX7" fmla="*/ 76200 w 842962"/>
              <a:gd name="connsiteY7" fmla="*/ 271463 h 1006545"/>
              <a:gd name="connsiteX8" fmla="*/ 71437 w 842962"/>
              <a:gd name="connsiteY8" fmla="*/ 285750 h 1006545"/>
              <a:gd name="connsiteX9" fmla="*/ 66675 w 842962"/>
              <a:gd name="connsiteY9" fmla="*/ 361950 h 1006545"/>
              <a:gd name="connsiteX10" fmla="*/ 57150 w 842962"/>
              <a:gd name="connsiteY10" fmla="*/ 400050 h 1006545"/>
              <a:gd name="connsiteX11" fmla="*/ 52387 w 842962"/>
              <a:gd name="connsiteY11" fmla="*/ 423863 h 1006545"/>
              <a:gd name="connsiteX12" fmla="*/ 47625 w 842962"/>
              <a:gd name="connsiteY12" fmla="*/ 514350 h 1006545"/>
              <a:gd name="connsiteX13" fmla="*/ 42862 w 842962"/>
              <a:gd name="connsiteY13" fmla="*/ 528638 h 1006545"/>
              <a:gd name="connsiteX14" fmla="*/ 38100 w 842962"/>
              <a:gd name="connsiteY14" fmla="*/ 552450 h 1006545"/>
              <a:gd name="connsiteX15" fmla="*/ 33337 w 842962"/>
              <a:gd name="connsiteY15" fmla="*/ 590550 h 1006545"/>
              <a:gd name="connsiteX16" fmla="*/ 19050 w 842962"/>
              <a:gd name="connsiteY16" fmla="*/ 623888 h 1006545"/>
              <a:gd name="connsiteX17" fmla="*/ 9525 w 842962"/>
              <a:gd name="connsiteY17" fmla="*/ 661988 h 1006545"/>
              <a:gd name="connsiteX18" fmla="*/ 0 w 842962"/>
              <a:gd name="connsiteY18" fmla="*/ 695325 h 1006545"/>
              <a:gd name="connsiteX19" fmla="*/ 4762 w 842962"/>
              <a:gd name="connsiteY19" fmla="*/ 728663 h 1006545"/>
              <a:gd name="connsiteX20" fmla="*/ 19050 w 842962"/>
              <a:gd name="connsiteY20" fmla="*/ 733425 h 1006545"/>
              <a:gd name="connsiteX21" fmla="*/ 66675 w 842962"/>
              <a:gd name="connsiteY21" fmla="*/ 742950 h 1006545"/>
              <a:gd name="connsiteX22" fmla="*/ 95250 w 842962"/>
              <a:gd name="connsiteY22" fmla="*/ 752475 h 1006545"/>
              <a:gd name="connsiteX23" fmla="*/ 152400 w 842962"/>
              <a:gd name="connsiteY23" fmla="*/ 771525 h 1006545"/>
              <a:gd name="connsiteX24" fmla="*/ 180975 w 842962"/>
              <a:gd name="connsiteY24" fmla="*/ 781050 h 1006545"/>
              <a:gd name="connsiteX25" fmla="*/ 195262 w 842962"/>
              <a:gd name="connsiteY25" fmla="*/ 785813 h 1006545"/>
              <a:gd name="connsiteX26" fmla="*/ 233362 w 842962"/>
              <a:gd name="connsiteY26" fmla="*/ 790575 h 1006545"/>
              <a:gd name="connsiteX27" fmla="*/ 276225 w 842962"/>
              <a:gd name="connsiteY27" fmla="*/ 800100 h 1006545"/>
              <a:gd name="connsiteX28" fmla="*/ 309562 w 842962"/>
              <a:gd name="connsiteY28" fmla="*/ 804863 h 1006545"/>
              <a:gd name="connsiteX29" fmla="*/ 352425 w 842962"/>
              <a:gd name="connsiteY29" fmla="*/ 819150 h 1006545"/>
              <a:gd name="connsiteX30" fmla="*/ 366712 w 842962"/>
              <a:gd name="connsiteY30" fmla="*/ 823913 h 1006545"/>
              <a:gd name="connsiteX31" fmla="*/ 376237 w 842962"/>
              <a:gd name="connsiteY31" fmla="*/ 838200 h 1006545"/>
              <a:gd name="connsiteX32" fmla="*/ 385762 w 842962"/>
              <a:gd name="connsiteY32" fmla="*/ 876300 h 1006545"/>
              <a:gd name="connsiteX33" fmla="*/ 390525 w 842962"/>
              <a:gd name="connsiteY33" fmla="*/ 890588 h 1006545"/>
              <a:gd name="connsiteX34" fmla="*/ 395287 w 842962"/>
              <a:gd name="connsiteY34" fmla="*/ 928688 h 1006545"/>
              <a:gd name="connsiteX35" fmla="*/ 404812 w 842962"/>
              <a:gd name="connsiteY35" fmla="*/ 942975 h 1006545"/>
              <a:gd name="connsiteX36" fmla="*/ 442912 w 842962"/>
              <a:gd name="connsiteY36" fmla="*/ 938213 h 1006545"/>
              <a:gd name="connsiteX37" fmla="*/ 481012 w 842962"/>
              <a:gd name="connsiteY37" fmla="*/ 938213 h 1006545"/>
              <a:gd name="connsiteX38" fmla="*/ 509587 w 842962"/>
              <a:gd name="connsiteY38" fmla="*/ 933450 h 1006545"/>
              <a:gd name="connsiteX39" fmla="*/ 523875 w 842962"/>
              <a:gd name="connsiteY39" fmla="*/ 919163 h 1006545"/>
              <a:gd name="connsiteX40" fmla="*/ 538162 w 842962"/>
              <a:gd name="connsiteY40" fmla="*/ 914400 h 1006545"/>
              <a:gd name="connsiteX41" fmla="*/ 542925 w 842962"/>
              <a:gd name="connsiteY41" fmla="*/ 900113 h 1006545"/>
              <a:gd name="connsiteX42" fmla="*/ 566737 w 842962"/>
              <a:gd name="connsiteY42" fmla="*/ 876300 h 1006545"/>
              <a:gd name="connsiteX43" fmla="*/ 590550 w 842962"/>
              <a:gd name="connsiteY43" fmla="*/ 881063 h 1006545"/>
              <a:gd name="connsiteX44" fmla="*/ 604837 w 842962"/>
              <a:gd name="connsiteY44" fmla="*/ 885825 h 1006545"/>
              <a:gd name="connsiteX45" fmla="*/ 609600 w 842962"/>
              <a:gd name="connsiteY45" fmla="*/ 900113 h 1006545"/>
              <a:gd name="connsiteX46" fmla="*/ 614362 w 842962"/>
              <a:gd name="connsiteY46" fmla="*/ 942975 h 1006545"/>
              <a:gd name="connsiteX47" fmla="*/ 647700 w 842962"/>
              <a:gd name="connsiteY47" fmla="*/ 981075 h 1006545"/>
              <a:gd name="connsiteX48" fmla="*/ 657225 w 842962"/>
              <a:gd name="connsiteY48" fmla="*/ 995363 h 1006545"/>
              <a:gd name="connsiteX49" fmla="*/ 723900 w 842962"/>
              <a:gd name="connsiteY49" fmla="*/ 1000125 h 1006545"/>
              <a:gd name="connsiteX50" fmla="*/ 733425 w 842962"/>
              <a:gd name="connsiteY50" fmla="*/ 985838 h 1006545"/>
              <a:gd name="connsiteX51" fmla="*/ 762000 w 842962"/>
              <a:gd name="connsiteY51" fmla="*/ 971550 h 1006545"/>
              <a:gd name="connsiteX52" fmla="*/ 781050 w 842962"/>
              <a:gd name="connsiteY52" fmla="*/ 942975 h 1006545"/>
              <a:gd name="connsiteX53" fmla="*/ 790575 w 842962"/>
              <a:gd name="connsiteY53" fmla="*/ 928688 h 1006545"/>
              <a:gd name="connsiteX54" fmla="*/ 790575 w 842962"/>
              <a:gd name="connsiteY54" fmla="*/ 895350 h 1006545"/>
              <a:gd name="connsiteX55" fmla="*/ 776287 w 842962"/>
              <a:gd name="connsiteY55" fmla="*/ 842963 h 1006545"/>
              <a:gd name="connsiteX56" fmla="*/ 766762 w 842962"/>
              <a:gd name="connsiteY56" fmla="*/ 828675 h 1006545"/>
              <a:gd name="connsiteX57" fmla="*/ 752475 w 842962"/>
              <a:gd name="connsiteY57" fmla="*/ 823913 h 1006545"/>
              <a:gd name="connsiteX58" fmla="*/ 728662 w 842962"/>
              <a:gd name="connsiteY58" fmla="*/ 800100 h 1006545"/>
              <a:gd name="connsiteX59" fmla="*/ 733425 w 842962"/>
              <a:gd name="connsiteY59" fmla="*/ 781050 h 1006545"/>
              <a:gd name="connsiteX60" fmla="*/ 742950 w 842962"/>
              <a:gd name="connsiteY60" fmla="*/ 766763 h 1006545"/>
              <a:gd name="connsiteX61" fmla="*/ 781050 w 842962"/>
              <a:gd name="connsiteY61" fmla="*/ 757238 h 1006545"/>
              <a:gd name="connsiteX62" fmla="*/ 795337 w 842962"/>
              <a:gd name="connsiteY62" fmla="*/ 747713 h 1006545"/>
              <a:gd name="connsiteX63" fmla="*/ 814387 w 842962"/>
              <a:gd name="connsiteY63" fmla="*/ 719138 h 1006545"/>
              <a:gd name="connsiteX64" fmla="*/ 828675 w 842962"/>
              <a:gd name="connsiteY64" fmla="*/ 709613 h 1006545"/>
              <a:gd name="connsiteX65" fmla="*/ 838200 w 842962"/>
              <a:gd name="connsiteY65" fmla="*/ 681038 h 1006545"/>
              <a:gd name="connsiteX66" fmla="*/ 842962 w 842962"/>
              <a:gd name="connsiteY66" fmla="*/ 666750 h 1006545"/>
              <a:gd name="connsiteX67" fmla="*/ 838200 w 842962"/>
              <a:gd name="connsiteY67" fmla="*/ 619125 h 1006545"/>
              <a:gd name="connsiteX68" fmla="*/ 828675 w 842962"/>
              <a:gd name="connsiteY68" fmla="*/ 590550 h 1006545"/>
              <a:gd name="connsiteX69" fmla="*/ 781050 w 842962"/>
              <a:gd name="connsiteY69" fmla="*/ 566738 h 1006545"/>
              <a:gd name="connsiteX70" fmla="*/ 752475 w 842962"/>
              <a:gd name="connsiteY70" fmla="*/ 557213 h 1006545"/>
              <a:gd name="connsiteX71" fmla="*/ 723900 w 842962"/>
              <a:gd name="connsiteY71" fmla="*/ 561975 h 1006545"/>
              <a:gd name="connsiteX72" fmla="*/ 709612 w 842962"/>
              <a:gd name="connsiteY72" fmla="*/ 571500 h 1006545"/>
              <a:gd name="connsiteX73" fmla="*/ 695325 w 842962"/>
              <a:gd name="connsiteY73" fmla="*/ 576263 h 1006545"/>
              <a:gd name="connsiteX74" fmla="*/ 685800 w 842962"/>
              <a:gd name="connsiteY74" fmla="*/ 590550 h 1006545"/>
              <a:gd name="connsiteX75" fmla="*/ 671512 w 842962"/>
              <a:gd name="connsiteY75" fmla="*/ 600075 h 1006545"/>
              <a:gd name="connsiteX76" fmla="*/ 642937 w 842962"/>
              <a:gd name="connsiteY76" fmla="*/ 638175 h 1006545"/>
              <a:gd name="connsiteX77" fmla="*/ 628650 w 842962"/>
              <a:gd name="connsiteY77" fmla="*/ 628650 h 1006545"/>
              <a:gd name="connsiteX78" fmla="*/ 604837 w 842962"/>
              <a:gd name="connsiteY78" fmla="*/ 623888 h 1006545"/>
              <a:gd name="connsiteX79" fmla="*/ 600075 w 842962"/>
              <a:gd name="connsiteY79" fmla="*/ 609600 h 1006545"/>
              <a:gd name="connsiteX80" fmla="*/ 595312 w 842962"/>
              <a:gd name="connsiteY80" fmla="*/ 581025 h 1006545"/>
              <a:gd name="connsiteX81" fmla="*/ 581025 w 842962"/>
              <a:gd name="connsiteY81" fmla="*/ 552450 h 1006545"/>
              <a:gd name="connsiteX82" fmla="*/ 566737 w 842962"/>
              <a:gd name="connsiteY82" fmla="*/ 542925 h 1006545"/>
              <a:gd name="connsiteX83" fmla="*/ 561975 w 842962"/>
              <a:gd name="connsiteY83" fmla="*/ 528638 h 1006545"/>
              <a:gd name="connsiteX84" fmla="*/ 533400 w 842962"/>
              <a:gd name="connsiteY84" fmla="*/ 509588 h 1006545"/>
              <a:gd name="connsiteX85" fmla="*/ 485775 w 842962"/>
              <a:gd name="connsiteY85" fmla="*/ 514350 h 1006545"/>
              <a:gd name="connsiteX86" fmla="*/ 457200 w 842962"/>
              <a:gd name="connsiteY86" fmla="*/ 523875 h 1006545"/>
              <a:gd name="connsiteX87" fmla="*/ 433387 w 842962"/>
              <a:gd name="connsiteY87" fmla="*/ 542925 h 1006545"/>
              <a:gd name="connsiteX88" fmla="*/ 423862 w 842962"/>
              <a:gd name="connsiteY88" fmla="*/ 557213 h 1006545"/>
              <a:gd name="connsiteX89" fmla="*/ 409575 w 842962"/>
              <a:gd name="connsiteY89" fmla="*/ 571500 h 1006545"/>
              <a:gd name="connsiteX90" fmla="*/ 395287 w 842962"/>
              <a:gd name="connsiteY90" fmla="*/ 566738 h 1006545"/>
              <a:gd name="connsiteX91" fmla="*/ 376237 w 842962"/>
              <a:gd name="connsiteY91" fmla="*/ 561975 h 1006545"/>
              <a:gd name="connsiteX92" fmla="*/ 347662 w 842962"/>
              <a:gd name="connsiteY92" fmla="*/ 547688 h 1006545"/>
              <a:gd name="connsiteX93" fmla="*/ 271462 w 842962"/>
              <a:gd name="connsiteY93" fmla="*/ 533400 h 1006545"/>
              <a:gd name="connsiteX94" fmla="*/ 266700 w 842962"/>
              <a:gd name="connsiteY94" fmla="*/ 519113 h 1006545"/>
              <a:gd name="connsiteX95" fmla="*/ 276225 w 842962"/>
              <a:gd name="connsiteY95" fmla="*/ 481013 h 1006545"/>
              <a:gd name="connsiteX96" fmla="*/ 285750 w 842962"/>
              <a:gd name="connsiteY96" fmla="*/ 409575 h 1006545"/>
              <a:gd name="connsiteX97" fmla="*/ 290512 w 842962"/>
              <a:gd name="connsiteY97" fmla="*/ 390525 h 1006545"/>
              <a:gd name="connsiteX98" fmla="*/ 295275 w 842962"/>
              <a:gd name="connsiteY98" fmla="*/ 366713 h 1006545"/>
              <a:gd name="connsiteX99" fmla="*/ 300037 w 842962"/>
              <a:gd name="connsiteY99" fmla="*/ 347663 h 1006545"/>
              <a:gd name="connsiteX100" fmla="*/ 319087 w 842962"/>
              <a:gd name="connsiteY100" fmla="*/ 304800 h 1006545"/>
              <a:gd name="connsiteX101" fmla="*/ 366712 w 842962"/>
              <a:gd name="connsiteY101" fmla="*/ 314325 h 1006545"/>
              <a:gd name="connsiteX102" fmla="*/ 381000 w 842962"/>
              <a:gd name="connsiteY102" fmla="*/ 323850 h 1006545"/>
              <a:gd name="connsiteX103" fmla="*/ 409575 w 842962"/>
              <a:gd name="connsiteY103" fmla="*/ 333375 h 1006545"/>
              <a:gd name="connsiteX104" fmla="*/ 423862 w 842962"/>
              <a:gd name="connsiteY104" fmla="*/ 338138 h 1006545"/>
              <a:gd name="connsiteX105" fmla="*/ 485775 w 842962"/>
              <a:gd name="connsiteY105" fmla="*/ 347663 h 1006545"/>
              <a:gd name="connsiteX106" fmla="*/ 519112 w 842962"/>
              <a:gd name="connsiteY106" fmla="*/ 357188 h 1006545"/>
              <a:gd name="connsiteX107" fmla="*/ 533400 w 842962"/>
              <a:gd name="connsiteY107" fmla="*/ 366713 h 1006545"/>
              <a:gd name="connsiteX108" fmla="*/ 542925 w 842962"/>
              <a:gd name="connsiteY108" fmla="*/ 352425 h 1006545"/>
              <a:gd name="connsiteX109" fmla="*/ 552450 w 842962"/>
              <a:gd name="connsiteY109" fmla="*/ 323850 h 1006545"/>
              <a:gd name="connsiteX110" fmla="*/ 557212 w 842962"/>
              <a:gd name="connsiteY110" fmla="*/ 276225 h 1006545"/>
              <a:gd name="connsiteX111" fmla="*/ 571500 w 842962"/>
              <a:gd name="connsiteY111" fmla="*/ 233363 h 1006545"/>
              <a:gd name="connsiteX112" fmla="*/ 581025 w 842962"/>
              <a:gd name="connsiteY112" fmla="*/ 204788 h 1006545"/>
              <a:gd name="connsiteX113" fmla="*/ 585787 w 842962"/>
              <a:gd name="connsiteY113" fmla="*/ 190500 h 1006545"/>
              <a:gd name="connsiteX114" fmla="*/ 581025 w 842962"/>
              <a:gd name="connsiteY114" fmla="*/ 119063 h 1006545"/>
              <a:gd name="connsiteX115" fmla="*/ 552450 w 842962"/>
              <a:gd name="connsiteY115" fmla="*/ 109538 h 1006545"/>
              <a:gd name="connsiteX116" fmla="*/ 523875 w 842962"/>
              <a:gd name="connsiteY116" fmla="*/ 95250 h 1006545"/>
              <a:gd name="connsiteX117" fmla="*/ 509587 w 842962"/>
              <a:gd name="connsiteY117" fmla="*/ 85725 h 1006545"/>
              <a:gd name="connsiteX118" fmla="*/ 457200 w 842962"/>
              <a:gd name="connsiteY118" fmla="*/ 76200 h 1006545"/>
              <a:gd name="connsiteX119" fmla="*/ 376237 w 842962"/>
              <a:gd name="connsiteY119" fmla="*/ 71438 h 1006545"/>
              <a:gd name="connsiteX120" fmla="*/ 333375 w 842962"/>
              <a:gd name="connsiteY120" fmla="*/ 66675 h 1006545"/>
              <a:gd name="connsiteX121" fmla="*/ 314325 w 842962"/>
              <a:gd name="connsiteY121" fmla="*/ 61913 h 1006545"/>
              <a:gd name="connsiteX122" fmla="*/ 290512 w 842962"/>
              <a:gd name="connsiteY122" fmla="*/ 57150 h 1006545"/>
              <a:gd name="connsiteX123" fmla="*/ 261937 w 842962"/>
              <a:gd name="connsiteY123" fmla="*/ 42863 h 1006545"/>
              <a:gd name="connsiteX124" fmla="*/ 238125 w 842962"/>
              <a:gd name="connsiteY124" fmla="*/ 38100 h 1006545"/>
              <a:gd name="connsiteX125" fmla="*/ 209550 w 842962"/>
              <a:gd name="connsiteY125" fmla="*/ 28575 h 1006545"/>
              <a:gd name="connsiteX126" fmla="*/ 190500 w 842962"/>
              <a:gd name="connsiteY126" fmla="*/ 23813 h 1006545"/>
              <a:gd name="connsiteX127" fmla="*/ 161925 w 842962"/>
              <a:gd name="connsiteY127" fmla="*/ 14288 h 1006545"/>
              <a:gd name="connsiteX128" fmla="*/ 142875 w 842962"/>
              <a:gd name="connsiteY128" fmla="*/ 9525 h 1006545"/>
              <a:gd name="connsiteX129" fmla="*/ 123825 w 842962"/>
              <a:gd name="connsiteY129" fmla="*/ 0 h 1006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842962" h="1006545">
                <a:moveTo>
                  <a:pt x="123825" y="0"/>
                </a:moveTo>
                <a:lnTo>
                  <a:pt x="123825" y="0"/>
                </a:lnTo>
                <a:cubicBezTo>
                  <a:pt x="120273" y="42622"/>
                  <a:pt x="122125" y="57487"/>
                  <a:pt x="109537" y="95250"/>
                </a:cubicBezTo>
                <a:lnTo>
                  <a:pt x="100012" y="123825"/>
                </a:lnTo>
                <a:cubicBezTo>
                  <a:pt x="97951" y="140318"/>
                  <a:pt x="94413" y="172832"/>
                  <a:pt x="90487" y="190500"/>
                </a:cubicBezTo>
                <a:cubicBezTo>
                  <a:pt x="89398" y="195401"/>
                  <a:pt x="87104" y="199961"/>
                  <a:pt x="85725" y="204788"/>
                </a:cubicBezTo>
                <a:cubicBezTo>
                  <a:pt x="83927" y="211082"/>
                  <a:pt x="82550" y="217488"/>
                  <a:pt x="80962" y="223838"/>
                </a:cubicBezTo>
                <a:cubicBezTo>
                  <a:pt x="79375" y="239713"/>
                  <a:pt x="78626" y="255694"/>
                  <a:pt x="76200" y="271463"/>
                </a:cubicBezTo>
                <a:cubicBezTo>
                  <a:pt x="75437" y="276425"/>
                  <a:pt x="71963" y="280758"/>
                  <a:pt x="71437" y="285750"/>
                </a:cubicBezTo>
                <a:cubicBezTo>
                  <a:pt x="68773" y="311060"/>
                  <a:pt x="69088" y="336615"/>
                  <a:pt x="66675" y="361950"/>
                </a:cubicBezTo>
                <a:cubicBezTo>
                  <a:pt x="63975" y="390299"/>
                  <a:pt x="62582" y="378323"/>
                  <a:pt x="57150" y="400050"/>
                </a:cubicBezTo>
                <a:cubicBezTo>
                  <a:pt x="55187" y="407903"/>
                  <a:pt x="53975" y="415925"/>
                  <a:pt x="52387" y="423863"/>
                </a:cubicBezTo>
                <a:cubicBezTo>
                  <a:pt x="50800" y="454025"/>
                  <a:pt x="50360" y="484270"/>
                  <a:pt x="47625" y="514350"/>
                </a:cubicBezTo>
                <a:cubicBezTo>
                  <a:pt x="47170" y="519350"/>
                  <a:pt x="44080" y="523768"/>
                  <a:pt x="42862" y="528638"/>
                </a:cubicBezTo>
                <a:cubicBezTo>
                  <a:pt x="40899" y="536491"/>
                  <a:pt x="39331" y="544450"/>
                  <a:pt x="38100" y="552450"/>
                </a:cubicBezTo>
                <a:cubicBezTo>
                  <a:pt x="36154" y="565100"/>
                  <a:pt x="35627" y="577958"/>
                  <a:pt x="33337" y="590550"/>
                </a:cubicBezTo>
                <a:cubicBezTo>
                  <a:pt x="31334" y="601565"/>
                  <a:pt x="23743" y="614501"/>
                  <a:pt x="19050" y="623888"/>
                </a:cubicBezTo>
                <a:cubicBezTo>
                  <a:pt x="9368" y="672290"/>
                  <a:pt x="19286" y="627823"/>
                  <a:pt x="9525" y="661988"/>
                </a:cubicBezTo>
                <a:cubicBezTo>
                  <a:pt x="-2432" y="703840"/>
                  <a:pt x="11416" y="661076"/>
                  <a:pt x="0" y="695325"/>
                </a:cubicBezTo>
                <a:cubicBezTo>
                  <a:pt x="1587" y="706438"/>
                  <a:pt x="-258" y="718623"/>
                  <a:pt x="4762" y="728663"/>
                </a:cubicBezTo>
                <a:cubicBezTo>
                  <a:pt x="7007" y="733153"/>
                  <a:pt x="14149" y="732336"/>
                  <a:pt x="19050" y="733425"/>
                </a:cubicBezTo>
                <a:cubicBezTo>
                  <a:pt x="52134" y="740777"/>
                  <a:pt x="39577" y="734821"/>
                  <a:pt x="66675" y="742950"/>
                </a:cubicBezTo>
                <a:cubicBezTo>
                  <a:pt x="76292" y="745835"/>
                  <a:pt x="85725" y="749300"/>
                  <a:pt x="95250" y="752475"/>
                </a:cubicBezTo>
                <a:lnTo>
                  <a:pt x="152400" y="771525"/>
                </a:lnTo>
                <a:lnTo>
                  <a:pt x="180975" y="781050"/>
                </a:lnTo>
                <a:cubicBezTo>
                  <a:pt x="185737" y="782637"/>
                  <a:pt x="190281" y="785190"/>
                  <a:pt x="195262" y="785813"/>
                </a:cubicBezTo>
                <a:lnTo>
                  <a:pt x="233362" y="790575"/>
                </a:lnTo>
                <a:cubicBezTo>
                  <a:pt x="250498" y="794859"/>
                  <a:pt x="258073" y="797075"/>
                  <a:pt x="276225" y="800100"/>
                </a:cubicBezTo>
                <a:cubicBezTo>
                  <a:pt x="287297" y="801945"/>
                  <a:pt x="298450" y="803275"/>
                  <a:pt x="309562" y="804863"/>
                </a:cubicBezTo>
                <a:lnTo>
                  <a:pt x="352425" y="819150"/>
                </a:lnTo>
                <a:lnTo>
                  <a:pt x="366712" y="823913"/>
                </a:lnTo>
                <a:cubicBezTo>
                  <a:pt x="369887" y="828675"/>
                  <a:pt x="374281" y="832821"/>
                  <a:pt x="376237" y="838200"/>
                </a:cubicBezTo>
                <a:cubicBezTo>
                  <a:pt x="380711" y="850503"/>
                  <a:pt x="381622" y="863881"/>
                  <a:pt x="385762" y="876300"/>
                </a:cubicBezTo>
                <a:lnTo>
                  <a:pt x="390525" y="890588"/>
                </a:lnTo>
                <a:cubicBezTo>
                  <a:pt x="392112" y="903288"/>
                  <a:pt x="391919" y="916340"/>
                  <a:pt x="395287" y="928688"/>
                </a:cubicBezTo>
                <a:cubicBezTo>
                  <a:pt x="396793" y="934210"/>
                  <a:pt x="399199" y="941852"/>
                  <a:pt x="404812" y="942975"/>
                </a:cubicBezTo>
                <a:cubicBezTo>
                  <a:pt x="417362" y="945485"/>
                  <a:pt x="430212" y="939800"/>
                  <a:pt x="442912" y="938213"/>
                </a:cubicBezTo>
                <a:cubicBezTo>
                  <a:pt x="475573" y="927325"/>
                  <a:pt x="435035" y="938213"/>
                  <a:pt x="481012" y="938213"/>
                </a:cubicBezTo>
                <a:cubicBezTo>
                  <a:pt x="490668" y="938213"/>
                  <a:pt x="500062" y="935038"/>
                  <a:pt x="509587" y="933450"/>
                </a:cubicBezTo>
                <a:cubicBezTo>
                  <a:pt x="514350" y="928688"/>
                  <a:pt x="518271" y="922899"/>
                  <a:pt x="523875" y="919163"/>
                </a:cubicBezTo>
                <a:cubicBezTo>
                  <a:pt x="528052" y="916378"/>
                  <a:pt x="534612" y="917950"/>
                  <a:pt x="538162" y="914400"/>
                </a:cubicBezTo>
                <a:cubicBezTo>
                  <a:pt x="541712" y="910850"/>
                  <a:pt x="540680" y="904603"/>
                  <a:pt x="542925" y="900113"/>
                </a:cubicBezTo>
                <a:cubicBezTo>
                  <a:pt x="550863" y="884237"/>
                  <a:pt x="552449" y="885826"/>
                  <a:pt x="566737" y="876300"/>
                </a:cubicBezTo>
                <a:cubicBezTo>
                  <a:pt x="574675" y="877888"/>
                  <a:pt x="582697" y="879100"/>
                  <a:pt x="590550" y="881063"/>
                </a:cubicBezTo>
                <a:cubicBezTo>
                  <a:pt x="595420" y="882281"/>
                  <a:pt x="601287" y="882275"/>
                  <a:pt x="604837" y="885825"/>
                </a:cubicBezTo>
                <a:cubicBezTo>
                  <a:pt x="608387" y="889375"/>
                  <a:pt x="608012" y="895350"/>
                  <a:pt x="609600" y="900113"/>
                </a:cubicBezTo>
                <a:cubicBezTo>
                  <a:pt x="611187" y="914400"/>
                  <a:pt x="609816" y="929337"/>
                  <a:pt x="614362" y="942975"/>
                </a:cubicBezTo>
                <a:cubicBezTo>
                  <a:pt x="622300" y="966788"/>
                  <a:pt x="631031" y="969963"/>
                  <a:pt x="647700" y="981075"/>
                </a:cubicBezTo>
                <a:cubicBezTo>
                  <a:pt x="650875" y="985838"/>
                  <a:pt x="653178" y="991315"/>
                  <a:pt x="657225" y="995363"/>
                </a:cubicBezTo>
                <a:cubicBezTo>
                  <a:pt x="677278" y="1015417"/>
                  <a:pt x="692843" y="1002949"/>
                  <a:pt x="723900" y="1000125"/>
                </a:cubicBezTo>
                <a:cubicBezTo>
                  <a:pt x="727075" y="995363"/>
                  <a:pt x="729378" y="989885"/>
                  <a:pt x="733425" y="985838"/>
                </a:cubicBezTo>
                <a:cubicBezTo>
                  <a:pt x="742657" y="976606"/>
                  <a:pt x="750379" y="975424"/>
                  <a:pt x="762000" y="971550"/>
                </a:cubicBezTo>
                <a:lnTo>
                  <a:pt x="781050" y="942975"/>
                </a:lnTo>
                <a:lnTo>
                  <a:pt x="790575" y="928688"/>
                </a:lnTo>
                <a:cubicBezTo>
                  <a:pt x="797712" y="907274"/>
                  <a:pt x="796156" y="920465"/>
                  <a:pt x="790575" y="895350"/>
                </a:cubicBezTo>
                <a:cubicBezTo>
                  <a:pt x="787593" y="881933"/>
                  <a:pt x="783720" y="854112"/>
                  <a:pt x="776287" y="842963"/>
                </a:cubicBezTo>
                <a:cubicBezTo>
                  <a:pt x="773112" y="838200"/>
                  <a:pt x="771232" y="832251"/>
                  <a:pt x="766762" y="828675"/>
                </a:cubicBezTo>
                <a:cubicBezTo>
                  <a:pt x="762842" y="825539"/>
                  <a:pt x="757237" y="825500"/>
                  <a:pt x="752475" y="823913"/>
                </a:cubicBezTo>
                <a:cubicBezTo>
                  <a:pt x="744453" y="818565"/>
                  <a:pt x="730333" y="811798"/>
                  <a:pt x="728662" y="800100"/>
                </a:cubicBezTo>
                <a:cubicBezTo>
                  <a:pt x="727736" y="793620"/>
                  <a:pt x="730847" y="787066"/>
                  <a:pt x="733425" y="781050"/>
                </a:cubicBezTo>
                <a:cubicBezTo>
                  <a:pt x="735680" y="775789"/>
                  <a:pt x="738481" y="770339"/>
                  <a:pt x="742950" y="766763"/>
                </a:cubicBezTo>
                <a:cubicBezTo>
                  <a:pt x="747834" y="762856"/>
                  <a:pt x="779860" y="757476"/>
                  <a:pt x="781050" y="757238"/>
                </a:cubicBezTo>
                <a:cubicBezTo>
                  <a:pt x="785812" y="754063"/>
                  <a:pt x="791568" y="752021"/>
                  <a:pt x="795337" y="747713"/>
                </a:cubicBezTo>
                <a:cubicBezTo>
                  <a:pt x="802875" y="739098"/>
                  <a:pt x="804862" y="725488"/>
                  <a:pt x="814387" y="719138"/>
                </a:cubicBezTo>
                <a:lnTo>
                  <a:pt x="828675" y="709613"/>
                </a:lnTo>
                <a:lnTo>
                  <a:pt x="838200" y="681038"/>
                </a:lnTo>
                <a:lnTo>
                  <a:pt x="842962" y="666750"/>
                </a:lnTo>
                <a:cubicBezTo>
                  <a:pt x="841375" y="650875"/>
                  <a:pt x="841140" y="634806"/>
                  <a:pt x="838200" y="619125"/>
                </a:cubicBezTo>
                <a:cubicBezTo>
                  <a:pt x="836350" y="609257"/>
                  <a:pt x="837029" y="596119"/>
                  <a:pt x="828675" y="590550"/>
                </a:cubicBezTo>
                <a:cubicBezTo>
                  <a:pt x="787460" y="563073"/>
                  <a:pt x="815319" y="577018"/>
                  <a:pt x="781050" y="566738"/>
                </a:cubicBezTo>
                <a:cubicBezTo>
                  <a:pt x="771433" y="563853"/>
                  <a:pt x="752475" y="557213"/>
                  <a:pt x="752475" y="557213"/>
                </a:cubicBezTo>
                <a:cubicBezTo>
                  <a:pt x="742950" y="558800"/>
                  <a:pt x="733061" y="558922"/>
                  <a:pt x="723900" y="561975"/>
                </a:cubicBezTo>
                <a:cubicBezTo>
                  <a:pt x="718470" y="563785"/>
                  <a:pt x="714732" y="568940"/>
                  <a:pt x="709612" y="571500"/>
                </a:cubicBezTo>
                <a:cubicBezTo>
                  <a:pt x="705122" y="573745"/>
                  <a:pt x="700087" y="574675"/>
                  <a:pt x="695325" y="576263"/>
                </a:cubicBezTo>
                <a:cubicBezTo>
                  <a:pt x="692150" y="581025"/>
                  <a:pt x="689847" y="586503"/>
                  <a:pt x="685800" y="590550"/>
                </a:cubicBezTo>
                <a:cubicBezTo>
                  <a:pt x="681752" y="594597"/>
                  <a:pt x="674546" y="595221"/>
                  <a:pt x="671512" y="600075"/>
                </a:cubicBezTo>
                <a:cubicBezTo>
                  <a:pt x="644761" y="642876"/>
                  <a:pt x="681560" y="618863"/>
                  <a:pt x="642937" y="638175"/>
                </a:cubicBezTo>
                <a:cubicBezTo>
                  <a:pt x="638175" y="635000"/>
                  <a:pt x="634009" y="630660"/>
                  <a:pt x="628650" y="628650"/>
                </a:cubicBezTo>
                <a:cubicBezTo>
                  <a:pt x="621071" y="625808"/>
                  <a:pt x="611572" y="628378"/>
                  <a:pt x="604837" y="623888"/>
                </a:cubicBezTo>
                <a:cubicBezTo>
                  <a:pt x="600660" y="621103"/>
                  <a:pt x="601164" y="614501"/>
                  <a:pt x="600075" y="609600"/>
                </a:cubicBezTo>
                <a:cubicBezTo>
                  <a:pt x="597980" y="600174"/>
                  <a:pt x="597407" y="590451"/>
                  <a:pt x="595312" y="581025"/>
                </a:cubicBezTo>
                <a:cubicBezTo>
                  <a:pt x="593099" y="571065"/>
                  <a:pt x="588365" y="559790"/>
                  <a:pt x="581025" y="552450"/>
                </a:cubicBezTo>
                <a:cubicBezTo>
                  <a:pt x="576978" y="548403"/>
                  <a:pt x="571500" y="546100"/>
                  <a:pt x="566737" y="542925"/>
                </a:cubicBezTo>
                <a:cubicBezTo>
                  <a:pt x="565150" y="538163"/>
                  <a:pt x="565525" y="532188"/>
                  <a:pt x="561975" y="528638"/>
                </a:cubicBezTo>
                <a:cubicBezTo>
                  <a:pt x="553880" y="520543"/>
                  <a:pt x="533400" y="509588"/>
                  <a:pt x="533400" y="509588"/>
                </a:cubicBezTo>
                <a:cubicBezTo>
                  <a:pt x="517525" y="511175"/>
                  <a:pt x="501456" y="511410"/>
                  <a:pt x="485775" y="514350"/>
                </a:cubicBezTo>
                <a:cubicBezTo>
                  <a:pt x="475907" y="516200"/>
                  <a:pt x="457200" y="523875"/>
                  <a:pt x="457200" y="523875"/>
                </a:cubicBezTo>
                <a:cubicBezTo>
                  <a:pt x="429903" y="564823"/>
                  <a:pt x="466250" y="516635"/>
                  <a:pt x="433387" y="542925"/>
                </a:cubicBezTo>
                <a:cubicBezTo>
                  <a:pt x="428917" y="546501"/>
                  <a:pt x="427526" y="552816"/>
                  <a:pt x="423862" y="557213"/>
                </a:cubicBezTo>
                <a:cubicBezTo>
                  <a:pt x="419550" y="562387"/>
                  <a:pt x="414337" y="566738"/>
                  <a:pt x="409575" y="571500"/>
                </a:cubicBezTo>
                <a:cubicBezTo>
                  <a:pt x="404812" y="569913"/>
                  <a:pt x="400114" y="568117"/>
                  <a:pt x="395287" y="566738"/>
                </a:cubicBezTo>
                <a:cubicBezTo>
                  <a:pt x="388993" y="564940"/>
                  <a:pt x="382253" y="564553"/>
                  <a:pt x="376237" y="561975"/>
                </a:cubicBezTo>
                <a:cubicBezTo>
                  <a:pt x="347202" y="549531"/>
                  <a:pt x="376652" y="554378"/>
                  <a:pt x="347662" y="547688"/>
                </a:cubicBezTo>
                <a:cubicBezTo>
                  <a:pt x="317976" y="540838"/>
                  <a:pt x="299658" y="538100"/>
                  <a:pt x="271462" y="533400"/>
                </a:cubicBezTo>
                <a:cubicBezTo>
                  <a:pt x="269875" y="528638"/>
                  <a:pt x="266700" y="524133"/>
                  <a:pt x="266700" y="519113"/>
                </a:cubicBezTo>
                <a:cubicBezTo>
                  <a:pt x="266700" y="507614"/>
                  <a:pt x="272465" y="492290"/>
                  <a:pt x="276225" y="481013"/>
                </a:cubicBezTo>
                <a:cubicBezTo>
                  <a:pt x="279403" y="452405"/>
                  <a:pt x="280403" y="436308"/>
                  <a:pt x="285750" y="409575"/>
                </a:cubicBezTo>
                <a:cubicBezTo>
                  <a:pt x="287034" y="403157"/>
                  <a:pt x="289092" y="396915"/>
                  <a:pt x="290512" y="390525"/>
                </a:cubicBezTo>
                <a:cubicBezTo>
                  <a:pt x="292268" y="382623"/>
                  <a:pt x="293519" y="374615"/>
                  <a:pt x="295275" y="366713"/>
                </a:cubicBezTo>
                <a:cubicBezTo>
                  <a:pt x="296695" y="360323"/>
                  <a:pt x="298961" y="354119"/>
                  <a:pt x="300037" y="347663"/>
                </a:cubicBezTo>
                <a:cubicBezTo>
                  <a:pt x="307323" y="303948"/>
                  <a:pt x="291913" y="313859"/>
                  <a:pt x="319087" y="304800"/>
                </a:cubicBezTo>
                <a:cubicBezTo>
                  <a:pt x="331369" y="306555"/>
                  <a:pt x="353414" y="307676"/>
                  <a:pt x="366712" y="314325"/>
                </a:cubicBezTo>
                <a:cubicBezTo>
                  <a:pt x="371832" y="316885"/>
                  <a:pt x="375769" y="321525"/>
                  <a:pt x="381000" y="323850"/>
                </a:cubicBezTo>
                <a:cubicBezTo>
                  <a:pt x="390175" y="327928"/>
                  <a:pt x="400050" y="330200"/>
                  <a:pt x="409575" y="333375"/>
                </a:cubicBezTo>
                <a:cubicBezTo>
                  <a:pt x="414337" y="334963"/>
                  <a:pt x="418992" y="336921"/>
                  <a:pt x="423862" y="338138"/>
                </a:cubicBezTo>
                <a:cubicBezTo>
                  <a:pt x="456858" y="346386"/>
                  <a:pt x="436407" y="342177"/>
                  <a:pt x="485775" y="347663"/>
                </a:cubicBezTo>
                <a:cubicBezTo>
                  <a:pt x="491885" y="349190"/>
                  <a:pt x="512275" y="353769"/>
                  <a:pt x="519112" y="357188"/>
                </a:cubicBezTo>
                <a:cubicBezTo>
                  <a:pt x="524232" y="359748"/>
                  <a:pt x="528637" y="363538"/>
                  <a:pt x="533400" y="366713"/>
                </a:cubicBezTo>
                <a:cubicBezTo>
                  <a:pt x="536575" y="361950"/>
                  <a:pt x="540600" y="357656"/>
                  <a:pt x="542925" y="352425"/>
                </a:cubicBezTo>
                <a:cubicBezTo>
                  <a:pt x="547003" y="343250"/>
                  <a:pt x="552450" y="323850"/>
                  <a:pt x="552450" y="323850"/>
                </a:cubicBezTo>
                <a:cubicBezTo>
                  <a:pt x="554037" y="307975"/>
                  <a:pt x="554272" y="291906"/>
                  <a:pt x="557212" y="276225"/>
                </a:cubicBezTo>
                <a:cubicBezTo>
                  <a:pt x="557215" y="276210"/>
                  <a:pt x="569116" y="240514"/>
                  <a:pt x="571500" y="233363"/>
                </a:cubicBezTo>
                <a:lnTo>
                  <a:pt x="581025" y="204788"/>
                </a:lnTo>
                <a:lnTo>
                  <a:pt x="585787" y="190500"/>
                </a:lnTo>
                <a:cubicBezTo>
                  <a:pt x="584200" y="166688"/>
                  <a:pt x="590112" y="141131"/>
                  <a:pt x="581025" y="119063"/>
                </a:cubicBezTo>
                <a:cubicBezTo>
                  <a:pt x="577202" y="109779"/>
                  <a:pt x="552450" y="109538"/>
                  <a:pt x="552450" y="109538"/>
                </a:cubicBezTo>
                <a:cubicBezTo>
                  <a:pt x="511501" y="82240"/>
                  <a:pt x="563311" y="114969"/>
                  <a:pt x="523875" y="95250"/>
                </a:cubicBezTo>
                <a:cubicBezTo>
                  <a:pt x="518755" y="92690"/>
                  <a:pt x="514947" y="87735"/>
                  <a:pt x="509587" y="85725"/>
                </a:cubicBezTo>
                <a:cubicBezTo>
                  <a:pt x="505010" y="84009"/>
                  <a:pt x="459517" y="76401"/>
                  <a:pt x="457200" y="76200"/>
                </a:cubicBezTo>
                <a:cubicBezTo>
                  <a:pt x="430267" y="73858"/>
                  <a:pt x="403192" y="73511"/>
                  <a:pt x="376237" y="71438"/>
                </a:cubicBezTo>
                <a:cubicBezTo>
                  <a:pt x="361904" y="70335"/>
                  <a:pt x="347662" y="68263"/>
                  <a:pt x="333375" y="66675"/>
                </a:cubicBezTo>
                <a:cubicBezTo>
                  <a:pt x="327025" y="65088"/>
                  <a:pt x="320715" y="63333"/>
                  <a:pt x="314325" y="61913"/>
                </a:cubicBezTo>
                <a:cubicBezTo>
                  <a:pt x="306423" y="60157"/>
                  <a:pt x="298091" y="59992"/>
                  <a:pt x="290512" y="57150"/>
                </a:cubicBezTo>
                <a:cubicBezTo>
                  <a:pt x="243946" y="39687"/>
                  <a:pt x="306304" y="53955"/>
                  <a:pt x="261937" y="42863"/>
                </a:cubicBezTo>
                <a:cubicBezTo>
                  <a:pt x="254084" y="40900"/>
                  <a:pt x="245934" y="40230"/>
                  <a:pt x="238125" y="38100"/>
                </a:cubicBezTo>
                <a:cubicBezTo>
                  <a:pt x="228439" y="35458"/>
                  <a:pt x="219291" y="31010"/>
                  <a:pt x="209550" y="28575"/>
                </a:cubicBezTo>
                <a:cubicBezTo>
                  <a:pt x="203200" y="26988"/>
                  <a:pt x="196769" y="25694"/>
                  <a:pt x="190500" y="23813"/>
                </a:cubicBezTo>
                <a:cubicBezTo>
                  <a:pt x="180883" y="20928"/>
                  <a:pt x="171665" y="16723"/>
                  <a:pt x="161925" y="14288"/>
                </a:cubicBezTo>
                <a:cubicBezTo>
                  <a:pt x="155575" y="12700"/>
                  <a:pt x="149144" y="11406"/>
                  <a:pt x="142875" y="9525"/>
                </a:cubicBezTo>
                <a:cubicBezTo>
                  <a:pt x="106106" y="-1506"/>
                  <a:pt x="127000" y="1587"/>
                  <a:pt x="123825" y="0"/>
                </a:cubicBezTo>
                <a:close/>
              </a:path>
            </a:pathLst>
          </a:custGeom>
          <a:solidFill>
            <a:srgbClr val="92D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4114800" y="2688431"/>
            <a:ext cx="685800" cy="4017169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42968" y="4012684"/>
            <a:ext cx="647700" cy="36933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66FF"/>
                </a:solidFill>
              </a:rPr>
              <a:t>166</a:t>
            </a:r>
            <a:r>
              <a:rPr lang="en-US" b="1" dirty="0" smtClean="0">
                <a:solidFill>
                  <a:srgbClr val="0066FF"/>
                </a:solidFill>
                <a:latin typeface="Arial"/>
                <a:cs typeface="Arial"/>
              </a:rPr>
              <a:t>°</a:t>
            </a:r>
            <a:endParaRPr lang="en-US" b="1" dirty="0">
              <a:solidFill>
                <a:srgbClr val="0066FF"/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1152525" y="190500"/>
            <a:ext cx="1292843" cy="872866"/>
          </a:xfrm>
          <a:custGeom>
            <a:avLst/>
            <a:gdLst>
              <a:gd name="connsiteX0" fmla="*/ 666750 w 1292843"/>
              <a:gd name="connsiteY0" fmla="*/ 9525 h 872866"/>
              <a:gd name="connsiteX1" fmla="*/ 666750 w 1292843"/>
              <a:gd name="connsiteY1" fmla="*/ 9525 h 872866"/>
              <a:gd name="connsiteX2" fmla="*/ 704850 w 1292843"/>
              <a:gd name="connsiteY2" fmla="*/ 23813 h 872866"/>
              <a:gd name="connsiteX3" fmla="*/ 733425 w 1292843"/>
              <a:gd name="connsiteY3" fmla="*/ 42863 h 872866"/>
              <a:gd name="connsiteX4" fmla="*/ 819150 w 1292843"/>
              <a:gd name="connsiteY4" fmla="*/ 71438 h 872866"/>
              <a:gd name="connsiteX5" fmla="*/ 862013 w 1292843"/>
              <a:gd name="connsiteY5" fmla="*/ 85725 h 872866"/>
              <a:gd name="connsiteX6" fmla="*/ 876300 w 1292843"/>
              <a:gd name="connsiteY6" fmla="*/ 90488 h 872866"/>
              <a:gd name="connsiteX7" fmla="*/ 890588 w 1292843"/>
              <a:gd name="connsiteY7" fmla="*/ 95250 h 872866"/>
              <a:gd name="connsiteX8" fmla="*/ 904875 w 1292843"/>
              <a:gd name="connsiteY8" fmla="*/ 104775 h 872866"/>
              <a:gd name="connsiteX9" fmla="*/ 933450 w 1292843"/>
              <a:gd name="connsiteY9" fmla="*/ 114300 h 872866"/>
              <a:gd name="connsiteX10" fmla="*/ 947738 w 1292843"/>
              <a:gd name="connsiteY10" fmla="*/ 119063 h 872866"/>
              <a:gd name="connsiteX11" fmla="*/ 990600 w 1292843"/>
              <a:gd name="connsiteY11" fmla="*/ 128588 h 872866"/>
              <a:gd name="connsiteX12" fmla="*/ 1019175 w 1292843"/>
              <a:gd name="connsiteY12" fmla="*/ 138113 h 872866"/>
              <a:gd name="connsiteX13" fmla="*/ 1047750 w 1292843"/>
              <a:gd name="connsiteY13" fmla="*/ 147638 h 872866"/>
              <a:gd name="connsiteX14" fmla="*/ 1062038 w 1292843"/>
              <a:gd name="connsiteY14" fmla="*/ 152400 h 872866"/>
              <a:gd name="connsiteX15" fmla="*/ 1114425 w 1292843"/>
              <a:gd name="connsiteY15" fmla="*/ 161925 h 872866"/>
              <a:gd name="connsiteX16" fmla="*/ 1128713 w 1292843"/>
              <a:gd name="connsiteY16" fmla="*/ 166688 h 872866"/>
              <a:gd name="connsiteX17" fmla="*/ 1190625 w 1292843"/>
              <a:gd name="connsiteY17" fmla="*/ 180975 h 872866"/>
              <a:gd name="connsiteX18" fmla="*/ 1219200 w 1292843"/>
              <a:gd name="connsiteY18" fmla="*/ 190500 h 872866"/>
              <a:gd name="connsiteX19" fmla="*/ 1252538 w 1292843"/>
              <a:gd name="connsiteY19" fmla="*/ 204788 h 872866"/>
              <a:gd name="connsiteX20" fmla="*/ 1266825 w 1292843"/>
              <a:gd name="connsiteY20" fmla="*/ 214313 h 872866"/>
              <a:gd name="connsiteX21" fmla="*/ 1281113 w 1292843"/>
              <a:gd name="connsiteY21" fmla="*/ 219075 h 872866"/>
              <a:gd name="connsiteX22" fmla="*/ 1290638 w 1292843"/>
              <a:gd name="connsiteY22" fmla="*/ 233363 h 872866"/>
              <a:gd name="connsiteX23" fmla="*/ 1276350 w 1292843"/>
              <a:gd name="connsiteY23" fmla="*/ 338138 h 872866"/>
              <a:gd name="connsiteX24" fmla="*/ 1266825 w 1292843"/>
              <a:gd name="connsiteY24" fmla="*/ 381000 h 872866"/>
              <a:gd name="connsiteX25" fmla="*/ 1262063 w 1292843"/>
              <a:gd name="connsiteY25" fmla="*/ 395288 h 872866"/>
              <a:gd name="connsiteX26" fmla="*/ 1219200 w 1292843"/>
              <a:gd name="connsiteY26" fmla="*/ 461963 h 872866"/>
              <a:gd name="connsiteX27" fmla="*/ 1200150 w 1292843"/>
              <a:gd name="connsiteY27" fmla="*/ 457200 h 872866"/>
              <a:gd name="connsiteX28" fmla="*/ 1147763 w 1292843"/>
              <a:gd name="connsiteY28" fmla="*/ 442913 h 872866"/>
              <a:gd name="connsiteX29" fmla="*/ 1100138 w 1292843"/>
              <a:gd name="connsiteY29" fmla="*/ 428625 h 872866"/>
              <a:gd name="connsiteX30" fmla="*/ 1085850 w 1292843"/>
              <a:gd name="connsiteY30" fmla="*/ 423863 h 872866"/>
              <a:gd name="connsiteX31" fmla="*/ 1038225 w 1292843"/>
              <a:gd name="connsiteY31" fmla="*/ 409575 h 872866"/>
              <a:gd name="connsiteX32" fmla="*/ 1023938 w 1292843"/>
              <a:gd name="connsiteY32" fmla="*/ 404813 h 872866"/>
              <a:gd name="connsiteX33" fmla="*/ 1009650 w 1292843"/>
              <a:gd name="connsiteY33" fmla="*/ 447675 h 872866"/>
              <a:gd name="connsiteX34" fmla="*/ 1004888 w 1292843"/>
              <a:gd name="connsiteY34" fmla="*/ 461963 h 872866"/>
              <a:gd name="connsiteX35" fmla="*/ 1000125 w 1292843"/>
              <a:gd name="connsiteY35" fmla="*/ 481013 h 872866"/>
              <a:gd name="connsiteX36" fmla="*/ 990600 w 1292843"/>
              <a:gd name="connsiteY36" fmla="*/ 495300 h 872866"/>
              <a:gd name="connsiteX37" fmla="*/ 981075 w 1292843"/>
              <a:gd name="connsiteY37" fmla="*/ 628650 h 872866"/>
              <a:gd name="connsiteX38" fmla="*/ 976313 w 1292843"/>
              <a:gd name="connsiteY38" fmla="*/ 642938 h 872866"/>
              <a:gd name="connsiteX39" fmla="*/ 962025 w 1292843"/>
              <a:gd name="connsiteY39" fmla="*/ 690563 h 872866"/>
              <a:gd name="connsiteX40" fmla="*/ 957263 w 1292843"/>
              <a:gd name="connsiteY40" fmla="*/ 704850 h 872866"/>
              <a:gd name="connsiteX41" fmla="*/ 952500 w 1292843"/>
              <a:gd name="connsiteY41" fmla="*/ 719138 h 872866"/>
              <a:gd name="connsiteX42" fmla="*/ 942975 w 1292843"/>
              <a:gd name="connsiteY42" fmla="*/ 757238 h 872866"/>
              <a:gd name="connsiteX43" fmla="*/ 938213 w 1292843"/>
              <a:gd name="connsiteY43" fmla="*/ 785813 h 872866"/>
              <a:gd name="connsiteX44" fmla="*/ 928688 w 1292843"/>
              <a:gd name="connsiteY44" fmla="*/ 819150 h 872866"/>
              <a:gd name="connsiteX45" fmla="*/ 923925 w 1292843"/>
              <a:gd name="connsiteY45" fmla="*/ 871538 h 872866"/>
              <a:gd name="connsiteX46" fmla="*/ 909638 w 1292843"/>
              <a:gd name="connsiteY46" fmla="*/ 857250 h 872866"/>
              <a:gd name="connsiteX47" fmla="*/ 881063 w 1292843"/>
              <a:gd name="connsiteY47" fmla="*/ 838200 h 872866"/>
              <a:gd name="connsiteX48" fmla="*/ 828675 w 1292843"/>
              <a:gd name="connsiteY48" fmla="*/ 828675 h 872866"/>
              <a:gd name="connsiteX49" fmla="*/ 785813 w 1292843"/>
              <a:gd name="connsiteY49" fmla="*/ 814388 h 872866"/>
              <a:gd name="connsiteX50" fmla="*/ 771525 w 1292843"/>
              <a:gd name="connsiteY50" fmla="*/ 809625 h 872866"/>
              <a:gd name="connsiteX51" fmla="*/ 757238 w 1292843"/>
              <a:gd name="connsiteY51" fmla="*/ 804863 h 872866"/>
              <a:gd name="connsiteX52" fmla="*/ 742950 w 1292843"/>
              <a:gd name="connsiteY52" fmla="*/ 795338 h 872866"/>
              <a:gd name="connsiteX53" fmla="*/ 709613 w 1292843"/>
              <a:gd name="connsiteY53" fmla="*/ 785813 h 872866"/>
              <a:gd name="connsiteX54" fmla="*/ 666750 w 1292843"/>
              <a:gd name="connsiteY54" fmla="*/ 771525 h 872866"/>
              <a:gd name="connsiteX55" fmla="*/ 652463 w 1292843"/>
              <a:gd name="connsiteY55" fmla="*/ 766763 h 872866"/>
              <a:gd name="connsiteX56" fmla="*/ 595313 w 1292843"/>
              <a:gd name="connsiteY56" fmla="*/ 752475 h 872866"/>
              <a:gd name="connsiteX57" fmla="*/ 581025 w 1292843"/>
              <a:gd name="connsiteY57" fmla="*/ 747713 h 872866"/>
              <a:gd name="connsiteX58" fmla="*/ 566738 w 1292843"/>
              <a:gd name="connsiteY58" fmla="*/ 738188 h 872866"/>
              <a:gd name="connsiteX59" fmla="*/ 542925 w 1292843"/>
              <a:gd name="connsiteY59" fmla="*/ 733425 h 872866"/>
              <a:gd name="connsiteX60" fmla="*/ 523875 w 1292843"/>
              <a:gd name="connsiteY60" fmla="*/ 728663 h 872866"/>
              <a:gd name="connsiteX61" fmla="*/ 495300 w 1292843"/>
              <a:gd name="connsiteY61" fmla="*/ 719138 h 872866"/>
              <a:gd name="connsiteX62" fmla="*/ 466725 w 1292843"/>
              <a:gd name="connsiteY62" fmla="*/ 709613 h 872866"/>
              <a:gd name="connsiteX63" fmla="*/ 452438 w 1292843"/>
              <a:gd name="connsiteY63" fmla="*/ 704850 h 872866"/>
              <a:gd name="connsiteX64" fmla="*/ 428625 w 1292843"/>
              <a:gd name="connsiteY64" fmla="*/ 700088 h 872866"/>
              <a:gd name="connsiteX65" fmla="*/ 400050 w 1292843"/>
              <a:gd name="connsiteY65" fmla="*/ 690563 h 872866"/>
              <a:gd name="connsiteX66" fmla="*/ 371475 w 1292843"/>
              <a:gd name="connsiteY66" fmla="*/ 681038 h 872866"/>
              <a:gd name="connsiteX67" fmla="*/ 342900 w 1292843"/>
              <a:gd name="connsiteY67" fmla="*/ 671513 h 872866"/>
              <a:gd name="connsiteX68" fmla="*/ 328613 w 1292843"/>
              <a:gd name="connsiteY68" fmla="*/ 666750 h 872866"/>
              <a:gd name="connsiteX69" fmla="*/ 309563 w 1292843"/>
              <a:gd name="connsiteY69" fmla="*/ 657225 h 872866"/>
              <a:gd name="connsiteX70" fmla="*/ 280988 w 1292843"/>
              <a:gd name="connsiteY70" fmla="*/ 647700 h 872866"/>
              <a:gd name="connsiteX71" fmla="*/ 266700 w 1292843"/>
              <a:gd name="connsiteY71" fmla="*/ 642938 h 872866"/>
              <a:gd name="connsiteX72" fmla="*/ 238125 w 1292843"/>
              <a:gd name="connsiteY72" fmla="*/ 628650 h 872866"/>
              <a:gd name="connsiteX73" fmla="*/ 223838 w 1292843"/>
              <a:gd name="connsiteY73" fmla="*/ 619125 h 872866"/>
              <a:gd name="connsiteX74" fmla="*/ 176213 w 1292843"/>
              <a:gd name="connsiteY74" fmla="*/ 609600 h 872866"/>
              <a:gd name="connsiteX75" fmla="*/ 161925 w 1292843"/>
              <a:gd name="connsiteY75" fmla="*/ 600075 h 872866"/>
              <a:gd name="connsiteX76" fmla="*/ 123825 w 1292843"/>
              <a:gd name="connsiteY76" fmla="*/ 590550 h 872866"/>
              <a:gd name="connsiteX77" fmla="*/ 109538 w 1292843"/>
              <a:gd name="connsiteY77" fmla="*/ 585788 h 872866"/>
              <a:gd name="connsiteX78" fmla="*/ 66675 w 1292843"/>
              <a:gd name="connsiteY78" fmla="*/ 571500 h 872866"/>
              <a:gd name="connsiteX79" fmla="*/ 38100 w 1292843"/>
              <a:gd name="connsiteY79" fmla="*/ 561975 h 872866"/>
              <a:gd name="connsiteX80" fmla="*/ 0 w 1292843"/>
              <a:gd name="connsiteY80" fmla="*/ 552450 h 872866"/>
              <a:gd name="connsiteX81" fmla="*/ 23813 w 1292843"/>
              <a:gd name="connsiteY81" fmla="*/ 452438 h 872866"/>
              <a:gd name="connsiteX82" fmla="*/ 33338 w 1292843"/>
              <a:gd name="connsiteY82" fmla="*/ 423863 h 872866"/>
              <a:gd name="connsiteX83" fmla="*/ 57150 w 1292843"/>
              <a:gd name="connsiteY83" fmla="*/ 352425 h 872866"/>
              <a:gd name="connsiteX84" fmla="*/ 61913 w 1292843"/>
              <a:gd name="connsiteY84" fmla="*/ 338138 h 872866"/>
              <a:gd name="connsiteX85" fmla="*/ 66675 w 1292843"/>
              <a:gd name="connsiteY85" fmla="*/ 323850 h 872866"/>
              <a:gd name="connsiteX86" fmla="*/ 80963 w 1292843"/>
              <a:gd name="connsiteY86" fmla="*/ 319088 h 872866"/>
              <a:gd name="connsiteX87" fmla="*/ 109538 w 1292843"/>
              <a:gd name="connsiteY87" fmla="*/ 328613 h 872866"/>
              <a:gd name="connsiteX88" fmla="*/ 123825 w 1292843"/>
              <a:gd name="connsiteY88" fmla="*/ 333375 h 872866"/>
              <a:gd name="connsiteX89" fmla="*/ 138113 w 1292843"/>
              <a:gd name="connsiteY89" fmla="*/ 342900 h 872866"/>
              <a:gd name="connsiteX90" fmla="*/ 166688 w 1292843"/>
              <a:gd name="connsiteY90" fmla="*/ 352425 h 872866"/>
              <a:gd name="connsiteX91" fmla="*/ 180975 w 1292843"/>
              <a:gd name="connsiteY91" fmla="*/ 357188 h 872866"/>
              <a:gd name="connsiteX92" fmla="*/ 195263 w 1292843"/>
              <a:gd name="connsiteY92" fmla="*/ 361950 h 872866"/>
              <a:gd name="connsiteX93" fmla="*/ 209550 w 1292843"/>
              <a:gd name="connsiteY93" fmla="*/ 366713 h 872866"/>
              <a:gd name="connsiteX94" fmla="*/ 228600 w 1292843"/>
              <a:gd name="connsiteY94" fmla="*/ 371475 h 872866"/>
              <a:gd name="connsiteX95" fmla="*/ 280988 w 1292843"/>
              <a:gd name="connsiteY95" fmla="*/ 385763 h 872866"/>
              <a:gd name="connsiteX96" fmla="*/ 304800 w 1292843"/>
              <a:gd name="connsiteY96" fmla="*/ 352425 h 872866"/>
              <a:gd name="connsiteX97" fmla="*/ 309563 w 1292843"/>
              <a:gd name="connsiteY97" fmla="*/ 338138 h 872866"/>
              <a:gd name="connsiteX98" fmla="*/ 314325 w 1292843"/>
              <a:gd name="connsiteY98" fmla="*/ 290513 h 872866"/>
              <a:gd name="connsiteX99" fmla="*/ 319088 w 1292843"/>
              <a:gd name="connsiteY99" fmla="*/ 233363 h 872866"/>
              <a:gd name="connsiteX100" fmla="*/ 323850 w 1292843"/>
              <a:gd name="connsiteY100" fmla="*/ 219075 h 872866"/>
              <a:gd name="connsiteX101" fmla="*/ 338138 w 1292843"/>
              <a:gd name="connsiteY101" fmla="*/ 171450 h 872866"/>
              <a:gd name="connsiteX102" fmla="*/ 342900 w 1292843"/>
              <a:gd name="connsiteY102" fmla="*/ 157163 h 872866"/>
              <a:gd name="connsiteX103" fmla="*/ 385763 w 1292843"/>
              <a:gd name="connsiteY103" fmla="*/ 166688 h 872866"/>
              <a:gd name="connsiteX104" fmla="*/ 400050 w 1292843"/>
              <a:gd name="connsiteY104" fmla="*/ 176213 h 872866"/>
              <a:gd name="connsiteX105" fmla="*/ 428625 w 1292843"/>
              <a:gd name="connsiteY105" fmla="*/ 185738 h 872866"/>
              <a:gd name="connsiteX106" fmla="*/ 485775 w 1292843"/>
              <a:gd name="connsiteY106" fmla="*/ 204788 h 872866"/>
              <a:gd name="connsiteX107" fmla="*/ 528638 w 1292843"/>
              <a:gd name="connsiteY107" fmla="*/ 214313 h 872866"/>
              <a:gd name="connsiteX108" fmla="*/ 557213 w 1292843"/>
              <a:gd name="connsiteY108" fmla="*/ 223838 h 872866"/>
              <a:gd name="connsiteX109" fmla="*/ 566738 w 1292843"/>
              <a:gd name="connsiteY109" fmla="*/ 238125 h 872866"/>
              <a:gd name="connsiteX110" fmla="*/ 571500 w 1292843"/>
              <a:gd name="connsiteY110" fmla="*/ 223838 h 872866"/>
              <a:gd name="connsiteX111" fmla="*/ 576263 w 1292843"/>
              <a:gd name="connsiteY111" fmla="*/ 204788 h 872866"/>
              <a:gd name="connsiteX112" fmla="*/ 585788 w 1292843"/>
              <a:gd name="connsiteY112" fmla="*/ 176213 h 872866"/>
              <a:gd name="connsiteX113" fmla="*/ 595313 w 1292843"/>
              <a:gd name="connsiteY113" fmla="*/ 147638 h 872866"/>
              <a:gd name="connsiteX114" fmla="*/ 600075 w 1292843"/>
              <a:gd name="connsiteY114" fmla="*/ 133350 h 872866"/>
              <a:gd name="connsiteX115" fmla="*/ 609600 w 1292843"/>
              <a:gd name="connsiteY115" fmla="*/ 95250 h 872866"/>
              <a:gd name="connsiteX116" fmla="*/ 614363 w 1292843"/>
              <a:gd name="connsiteY116" fmla="*/ 76200 h 872866"/>
              <a:gd name="connsiteX117" fmla="*/ 619125 w 1292843"/>
              <a:gd name="connsiteY117" fmla="*/ 28575 h 872866"/>
              <a:gd name="connsiteX118" fmla="*/ 623888 w 1292843"/>
              <a:gd name="connsiteY118" fmla="*/ 4763 h 872866"/>
              <a:gd name="connsiteX119" fmla="*/ 638175 w 1292843"/>
              <a:gd name="connsiteY119" fmla="*/ 0 h 872866"/>
              <a:gd name="connsiteX120" fmla="*/ 661988 w 1292843"/>
              <a:gd name="connsiteY120" fmla="*/ 4763 h 872866"/>
              <a:gd name="connsiteX121" fmla="*/ 666750 w 1292843"/>
              <a:gd name="connsiteY121" fmla="*/ 9525 h 872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92843" h="872866">
                <a:moveTo>
                  <a:pt x="666750" y="9525"/>
                </a:moveTo>
                <a:lnTo>
                  <a:pt x="666750" y="9525"/>
                </a:lnTo>
                <a:cubicBezTo>
                  <a:pt x="679450" y="14288"/>
                  <a:pt x="692718" y="17747"/>
                  <a:pt x="704850" y="23813"/>
                </a:cubicBezTo>
                <a:cubicBezTo>
                  <a:pt x="715089" y="28933"/>
                  <a:pt x="722565" y="39243"/>
                  <a:pt x="733425" y="42863"/>
                </a:cubicBezTo>
                <a:lnTo>
                  <a:pt x="819150" y="71438"/>
                </a:lnTo>
                <a:lnTo>
                  <a:pt x="862013" y="85725"/>
                </a:lnTo>
                <a:lnTo>
                  <a:pt x="876300" y="90488"/>
                </a:lnTo>
                <a:lnTo>
                  <a:pt x="890588" y="95250"/>
                </a:lnTo>
                <a:cubicBezTo>
                  <a:pt x="895350" y="98425"/>
                  <a:pt x="899645" y="102450"/>
                  <a:pt x="904875" y="104775"/>
                </a:cubicBezTo>
                <a:cubicBezTo>
                  <a:pt x="914050" y="108853"/>
                  <a:pt x="923925" y="111125"/>
                  <a:pt x="933450" y="114300"/>
                </a:cubicBezTo>
                <a:cubicBezTo>
                  <a:pt x="938213" y="115888"/>
                  <a:pt x="942815" y="118079"/>
                  <a:pt x="947738" y="119063"/>
                </a:cubicBezTo>
                <a:cubicBezTo>
                  <a:pt x="961343" y="121784"/>
                  <a:pt x="977141" y="124550"/>
                  <a:pt x="990600" y="128588"/>
                </a:cubicBezTo>
                <a:cubicBezTo>
                  <a:pt x="1000217" y="131473"/>
                  <a:pt x="1009650" y="134938"/>
                  <a:pt x="1019175" y="138113"/>
                </a:cubicBezTo>
                <a:lnTo>
                  <a:pt x="1047750" y="147638"/>
                </a:lnTo>
                <a:cubicBezTo>
                  <a:pt x="1052513" y="149226"/>
                  <a:pt x="1057068" y="151690"/>
                  <a:pt x="1062038" y="152400"/>
                </a:cubicBezTo>
                <a:cubicBezTo>
                  <a:pt x="1089008" y="156253"/>
                  <a:pt x="1091976" y="155511"/>
                  <a:pt x="1114425" y="161925"/>
                </a:cubicBezTo>
                <a:cubicBezTo>
                  <a:pt x="1119252" y="163304"/>
                  <a:pt x="1123843" y="165470"/>
                  <a:pt x="1128713" y="166688"/>
                </a:cubicBezTo>
                <a:cubicBezTo>
                  <a:pt x="1158944" y="174246"/>
                  <a:pt x="1155051" y="169117"/>
                  <a:pt x="1190625" y="180975"/>
                </a:cubicBezTo>
                <a:lnTo>
                  <a:pt x="1219200" y="190500"/>
                </a:lnTo>
                <a:cubicBezTo>
                  <a:pt x="1255073" y="214415"/>
                  <a:pt x="1209480" y="186334"/>
                  <a:pt x="1252538" y="204788"/>
                </a:cubicBezTo>
                <a:cubicBezTo>
                  <a:pt x="1257799" y="207043"/>
                  <a:pt x="1261706" y="211753"/>
                  <a:pt x="1266825" y="214313"/>
                </a:cubicBezTo>
                <a:cubicBezTo>
                  <a:pt x="1271315" y="216558"/>
                  <a:pt x="1276350" y="217488"/>
                  <a:pt x="1281113" y="219075"/>
                </a:cubicBezTo>
                <a:cubicBezTo>
                  <a:pt x="1284288" y="223838"/>
                  <a:pt x="1290337" y="227647"/>
                  <a:pt x="1290638" y="233363"/>
                </a:cubicBezTo>
                <a:cubicBezTo>
                  <a:pt x="1296820" y="350828"/>
                  <a:pt x="1289358" y="273093"/>
                  <a:pt x="1276350" y="338138"/>
                </a:cubicBezTo>
                <a:cubicBezTo>
                  <a:pt x="1273074" y="354520"/>
                  <a:pt x="1271312" y="365296"/>
                  <a:pt x="1266825" y="381000"/>
                </a:cubicBezTo>
                <a:cubicBezTo>
                  <a:pt x="1265446" y="385827"/>
                  <a:pt x="1263650" y="390525"/>
                  <a:pt x="1262063" y="395288"/>
                </a:cubicBezTo>
                <a:cubicBezTo>
                  <a:pt x="1256765" y="474747"/>
                  <a:pt x="1280811" y="472232"/>
                  <a:pt x="1219200" y="461963"/>
                </a:cubicBezTo>
                <a:cubicBezTo>
                  <a:pt x="1212744" y="460887"/>
                  <a:pt x="1206500" y="458788"/>
                  <a:pt x="1200150" y="457200"/>
                </a:cubicBezTo>
                <a:cubicBezTo>
                  <a:pt x="1173582" y="439487"/>
                  <a:pt x="1195192" y="450818"/>
                  <a:pt x="1147763" y="442913"/>
                </a:cubicBezTo>
                <a:cubicBezTo>
                  <a:pt x="1133372" y="440514"/>
                  <a:pt x="1112836" y="432857"/>
                  <a:pt x="1100138" y="428625"/>
                </a:cubicBezTo>
                <a:cubicBezTo>
                  <a:pt x="1095375" y="427038"/>
                  <a:pt x="1090720" y="425081"/>
                  <a:pt x="1085850" y="423863"/>
                </a:cubicBezTo>
                <a:cubicBezTo>
                  <a:pt x="1057057" y="416664"/>
                  <a:pt x="1073013" y="421171"/>
                  <a:pt x="1038225" y="409575"/>
                </a:cubicBezTo>
                <a:lnTo>
                  <a:pt x="1023938" y="404813"/>
                </a:lnTo>
                <a:lnTo>
                  <a:pt x="1009650" y="447675"/>
                </a:lnTo>
                <a:cubicBezTo>
                  <a:pt x="1008062" y="452438"/>
                  <a:pt x="1006106" y="457093"/>
                  <a:pt x="1004888" y="461963"/>
                </a:cubicBezTo>
                <a:cubicBezTo>
                  <a:pt x="1003300" y="468313"/>
                  <a:pt x="1002703" y="474997"/>
                  <a:pt x="1000125" y="481013"/>
                </a:cubicBezTo>
                <a:cubicBezTo>
                  <a:pt x="997870" y="486274"/>
                  <a:pt x="993775" y="490538"/>
                  <a:pt x="990600" y="495300"/>
                </a:cubicBezTo>
                <a:cubicBezTo>
                  <a:pt x="977912" y="584127"/>
                  <a:pt x="995906" y="450681"/>
                  <a:pt x="981075" y="628650"/>
                </a:cubicBezTo>
                <a:cubicBezTo>
                  <a:pt x="980658" y="633653"/>
                  <a:pt x="977692" y="638111"/>
                  <a:pt x="976313" y="642938"/>
                </a:cubicBezTo>
                <a:cubicBezTo>
                  <a:pt x="961922" y="693308"/>
                  <a:pt x="984653" y="622677"/>
                  <a:pt x="962025" y="690563"/>
                </a:cubicBezTo>
                <a:lnTo>
                  <a:pt x="957263" y="704850"/>
                </a:lnTo>
                <a:cubicBezTo>
                  <a:pt x="955675" y="709613"/>
                  <a:pt x="953484" y="714215"/>
                  <a:pt x="952500" y="719138"/>
                </a:cubicBezTo>
                <a:cubicBezTo>
                  <a:pt x="946754" y="747873"/>
                  <a:pt x="950298" y="735271"/>
                  <a:pt x="942975" y="757238"/>
                </a:cubicBezTo>
                <a:cubicBezTo>
                  <a:pt x="941388" y="766763"/>
                  <a:pt x="940107" y="776344"/>
                  <a:pt x="938213" y="785813"/>
                </a:cubicBezTo>
                <a:cubicBezTo>
                  <a:pt x="935224" y="800757"/>
                  <a:pt x="933225" y="805538"/>
                  <a:pt x="928688" y="819150"/>
                </a:cubicBezTo>
                <a:cubicBezTo>
                  <a:pt x="927100" y="836613"/>
                  <a:pt x="931767" y="855854"/>
                  <a:pt x="923925" y="871538"/>
                </a:cubicBezTo>
                <a:cubicBezTo>
                  <a:pt x="920913" y="877562"/>
                  <a:pt x="914954" y="861385"/>
                  <a:pt x="909638" y="857250"/>
                </a:cubicBezTo>
                <a:cubicBezTo>
                  <a:pt x="900602" y="850222"/>
                  <a:pt x="892169" y="840976"/>
                  <a:pt x="881063" y="838200"/>
                </a:cubicBezTo>
                <a:cubicBezTo>
                  <a:pt x="851123" y="830716"/>
                  <a:pt x="868493" y="834364"/>
                  <a:pt x="828675" y="828675"/>
                </a:cubicBezTo>
                <a:lnTo>
                  <a:pt x="785813" y="814388"/>
                </a:lnTo>
                <a:lnTo>
                  <a:pt x="771525" y="809625"/>
                </a:lnTo>
                <a:lnTo>
                  <a:pt x="757238" y="804863"/>
                </a:lnTo>
                <a:cubicBezTo>
                  <a:pt x="752475" y="801688"/>
                  <a:pt x="748070" y="797898"/>
                  <a:pt x="742950" y="795338"/>
                </a:cubicBezTo>
                <a:cubicBezTo>
                  <a:pt x="734941" y="791334"/>
                  <a:pt x="717251" y="788104"/>
                  <a:pt x="709613" y="785813"/>
                </a:cubicBezTo>
                <a:cubicBezTo>
                  <a:pt x="709580" y="785803"/>
                  <a:pt x="673910" y="773912"/>
                  <a:pt x="666750" y="771525"/>
                </a:cubicBezTo>
                <a:cubicBezTo>
                  <a:pt x="661988" y="769938"/>
                  <a:pt x="657415" y="767588"/>
                  <a:pt x="652463" y="766763"/>
                </a:cubicBezTo>
                <a:cubicBezTo>
                  <a:pt x="613981" y="760349"/>
                  <a:pt x="633052" y="765054"/>
                  <a:pt x="595313" y="752475"/>
                </a:cubicBezTo>
                <a:lnTo>
                  <a:pt x="581025" y="747713"/>
                </a:lnTo>
                <a:cubicBezTo>
                  <a:pt x="576263" y="744538"/>
                  <a:pt x="572097" y="740198"/>
                  <a:pt x="566738" y="738188"/>
                </a:cubicBezTo>
                <a:cubicBezTo>
                  <a:pt x="559159" y="735346"/>
                  <a:pt x="550827" y="735181"/>
                  <a:pt x="542925" y="733425"/>
                </a:cubicBezTo>
                <a:cubicBezTo>
                  <a:pt x="536535" y="732005"/>
                  <a:pt x="530144" y="730544"/>
                  <a:pt x="523875" y="728663"/>
                </a:cubicBezTo>
                <a:cubicBezTo>
                  <a:pt x="514258" y="725778"/>
                  <a:pt x="504825" y="722313"/>
                  <a:pt x="495300" y="719138"/>
                </a:cubicBezTo>
                <a:lnTo>
                  <a:pt x="466725" y="709613"/>
                </a:lnTo>
                <a:cubicBezTo>
                  <a:pt x="461963" y="708026"/>
                  <a:pt x="457361" y="705834"/>
                  <a:pt x="452438" y="704850"/>
                </a:cubicBezTo>
                <a:cubicBezTo>
                  <a:pt x="444500" y="703263"/>
                  <a:pt x="436435" y="702218"/>
                  <a:pt x="428625" y="700088"/>
                </a:cubicBezTo>
                <a:cubicBezTo>
                  <a:pt x="418939" y="697446"/>
                  <a:pt x="409575" y="693738"/>
                  <a:pt x="400050" y="690563"/>
                </a:cubicBezTo>
                <a:lnTo>
                  <a:pt x="371475" y="681038"/>
                </a:lnTo>
                <a:lnTo>
                  <a:pt x="342900" y="671513"/>
                </a:lnTo>
                <a:cubicBezTo>
                  <a:pt x="338138" y="669926"/>
                  <a:pt x="333103" y="668995"/>
                  <a:pt x="328613" y="666750"/>
                </a:cubicBezTo>
                <a:cubicBezTo>
                  <a:pt x="322263" y="663575"/>
                  <a:pt x="316155" y="659862"/>
                  <a:pt x="309563" y="657225"/>
                </a:cubicBezTo>
                <a:cubicBezTo>
                  <a:pt x="300241" y="653496"/>
                  <a:pt x="290513" y="650875"/>
                  <a:pt x="280988" y="647700"/>
                </a:cubicBezTo>
                <a:lnTo>
                  <a:pt x="266700" y="642938"/>
                </a:lnTo>
                <a:cubicBezTo>
                  <a:pt x="225757" y="615642"/>
                  <a:pt x="277559" y="648368"/>
                  <a:pt x="238125" y="628650"/>
                </a:cubicBezTo>
                <a:cubicBezTo>
                  <a:pt x="233006" y="626090"/>
                  <a:pt x="229309" y="620808"/>
                  <a:pt x="223838" y="619125"/>
                </a:cubicBezTo>
                <a:cubicBezTo>
                  <a:pt x="208365" y="614364"/>
                  <a:pt x="176213" y="609600"/>
                  <a:pt x="176213" y="609600"/>
                </a:cubicBezTo>
                <a:cubicBezTo>
                  <a:pt x="171450" y="606425"/>
                  <a:pt x="167304" y="602031"/>
                  <a:pt x="161925" y="600075"/>
                </a:cubicBezTo>
                <a:cubicBezTo>
                  <a:pt x="149622" y="595601"/>
                  <a:pt x="136244" y="594689"/>
                  <a:pt x="123825" y="590550"/>
                </a:cubicBezTo>
                <a:lnTo>
                  <a:pt x="109538" y="585788"/>
                </a:lnTo>
                <a:cubicBezTo>
                  <a:pt x="83158" y="568202"/>
                  <a:pt x="107740" y="581767"/>
                  <a:pt x="66675" y="571500"/>
                </a:cubicBezTo>
                <a:cubicBezTo>
                  <a:pt x="56935" y="569065"/>
                  <a:pt x="47840" y="564410"/>
                  <a:pt x="38100" y="561975"/>
                </a:cubicBezTo>
                <a:lnTo>
                  <a:pt x="0" y="552450"/>
                </a:lnTo>
                <a:cubicBezTo>
                  <a:pt x="51302" y="539626"/>
                  <a:pt x="11870" y="555938"/>
                  <a:pt x="23813" y="452438"/>
                </a:cubicBezTo>
                <a:cubicBezTo>
                  <a:pt x="24964" y="442464"/>
                  <a:pt x="30163" y="433388"/>
                  <a:pt x="33338" y="423863"/>
                </a:cubicBezTo>
                <a:lnTo>
                  <a:pt x="57150" y="352425"/>
                </a:lnTo>
                <a:lnTo>
                  <a:pt x="61913" y="338138"/>
                </a:lnTo>
                <a:cubicBezTo>
                  <a:pt x="63501" y="333375"/>
                  <a:pt x="61912" y="325437"/>
                  <a:pt x="66675" y="323850"/>
                </a:cubicBezTo>
                <a:lnTo>
                  <a:pt x="80963" y="319088"/>
                </a:lnTo>
                <a:lnTo>
                  <a:pt x="109538" y="328613"/>
                </a:lnTo>
                <a:lnTo>
                  <a:pt x="123825" y="333375"/>
                </a:lnTo>
                <a:cubicBezTo>
                  <a:pt x="128588" y="336550"/>
                  <a:pt x="132882" y="340575"/>
                  <a:pt x="138113" y="342900"/>
                </a:cubicBezTo>
                <a:cubicBezTo>
                  <a:pt x="147288" y="346978"/>
                  <a:pt x="157163" y="349250"/>
                  <a:pt x="166688" y="352425"/>
                </a:cubicBezTo>
                <a:lnTo>
                  <a:pt x="180975" y="357188"/>
                </a:lnTo>
                <a:lnTo>
                  <a:pt x="195263" y="361950"/>
                </a:lnTo>
                <a:cubicBezTo>
                  <a:pt x="200025" y="363537"/>
                  <a:pt x="204680" y="365496"/>
                  <a:pt x="209550" y="366713"/>
                </a:cubicBezTo>
                <a:cubicBezTo>
                  <a:pt x="215900" y="368300"/>
                  <a:pt x="222331" y="369594"/>
                  <a:pt x="228600" y="371475"/>
                </a:cubicBezTo>
                <a:cubicBezTo>
                  <a:pt x="276946" y="385978"/>
                  <a:pt x="237581" y="377081"/>
                  <a:pt x="280988" y="385763"/>
                </a:cubicBezTo>
                <a:cubicBezTo>
                  <a:pt x="304800" y="377825"/>
                  <a:pt x="293687" y="385763"/>
                  <a:pt x="304800" y="352425"/>
                </a:cubicBezTo>
                <a:lnTo>
                  <a:pt x="309563" y="338138"/>
                </a:lnTo>
                <a:cubicBezTo>
                  <a:pt x="311150" y="322263"/>
                  <a:pt x="312881" y="306402"/>
                  <a:pt x="314325" y="290513"/>
                </a:cubicBezTo>
                <a:cubicBezTo>
                  <a:pt x="316056" y="271475"/>
                  <a:pt x="316562" y="252311"/>
                  <a:pt x="319088" y="233363"/>
                </a:cubicBezTo>
                <a:cubicBezTo>
                  <a:pt x="319751" y="228387"/>
                  <a:pt x="322471" y="223902"/>
                  <a:pt x="323850" y="219075"/>
                </a:cubicBezTo>
                <a:cubicBezTo>
                  <a:pt x="338241" y="168705"/>
                  <a:pt x="315510" y="239336"/>
                  <a:pt x="338138" y="171450"/>
                </a:cubicBezTo>
                <a:lnTo>
                  <a:pt x="342900" y="157163"/>
                </a:lnTo>
                <a:cubicBezTo>
                  <a:pt x="353879" y="158993"/>
                  <a:pt x="374037" y="160825"/>
                  <a:pt x="385763" y="166688"/>
                </a:cubicBezTo>
                <a:cubicBezTo>
                  <a:pt x="390882" y="169248"/>
                  <a:pt x="394820" y="173888"/>
                  <a:pt x="400050" y="176213"/>
                </a:cubicBezTo>
                <a:cubicBezTo>
                  <a:pt x="409225" y="180291"/>
                  <a:pt x="419100" y="182563"/>
                  <a:pt x="428625" y="185738"/>
                </a:cubicBezTo>
                <a:lnTo>
                  <a:pt x="485775" y="204788"/>
                </a:lnTo>
                <a:cubicBezTo>
                  <a:pt x="526641" y="218410"/>
                  <a:pt x="461609" y="197555"/>
                  <a:pt x="528638" y="214313"/>
                </a:cubicBezTo>
                <a:cubicBezTo>
                  <a:pt x="538378" y="216748"/>
                  <a:pt x="557213" y="223838"/>
                  <a:pt x="557213" y="223838"/>
                </a:cubicBezTo>
                <a:cubicBezTo>
                  <a:pt x="560388" y="228600"/>
                  <a:pt x="561014" y="238125"/>
                  <a:pt x="566738" y="238125"/>
                </a:cubicBezTo>
                <a:cubicBezTo>
                  <a:pt x="571758" y="238125"/>
                  <a:pt x="570121" y="228665"/>
                  <a:pt x="571500" y="223838"/>
                </a:cubicBezTo>
                <a:cubicBezTo>
                  <a:pt x="573298" y="217544"/>
                  <a:pt x="574382" y="211057"/>
                  <a:pt x="576263" y="204788"/>
                </a:cubicBezTo>
                <a:cubicBezTo>
                  <a:pt x="579148" y="195171"/>
                  <a:pt x="582613" y="185738"/>
                  <a:pt x="585788" y="176213"/>
                </a:cubicBezTo>
                <a:lnTo>
                  <a:pt x="595313" y="147638"/>
                </a:lnTo>
                <a:cubicBezTo>
                  <a:pt x="596901" y="142875"/>
                  <a:pt x="598857" y="138220"/>
                  <a:pt x="600075" y="133350"/>
                </a:cubicBezTo>
                <a:lnTo>
                  <a:pt x="609600" y="95250"/>
                </a:lnTo>
                <a:lnTo>
                  <a:pt x="614363" y="76200"/>
                </a:lnTo>
                <a:cubicBezTo>
                  <a:pt x="615950" y="60325"/>
                  <a:pt x="617016" y="44389"/>
                  <a:pt x="619125" y="28575"/>
                </a:cubicBezTo>
                <a:cubicBezTo>
                  <a:pt x="620195" y="20551"/>
                  <a:pt x="619398" y="11498"/>
                  <a:pt x="623888" y="4763"/>
                </a:cubicBezTo>
                <a:cubicBezTo>
                  <a:pt x="626673" y="586"/>
                  <a:pt x="633413" y="1588"/>
                  <a:pt x="638175" y="0"/>
                </a:cubicBezTo>
                <a:cubicBezTo>
                  <a:pt x="646113" y="1588"/>
                  <a:pt x="654178" y="2633"/>
                  <a:pt x="661988" y="4763"/>
                </a:cubicBezTo>
                <a:cubicBezTo>
                  <a:pt x="700593" y="15292"/>
                  <a:pt x="665956" y="8731"/>
                  <a:pt x="666750" y="9525"/>
                </a:cubicBezTo>
                <a:close/>
              </a:path>
            </a:pathLst>
          </a:custGeom>
          <a:solidFill>
            <a:srgbClr val="92D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376488" y="1342182"/>
            <a:ext cx="1252537" cy="1015256"/>
          </a:xfrm>
          <a:custGeom>
            <a:avLst/>
            <a:gdLst>
              <a:gd name="connsiteX0" fmla="*/ 295275 w 1252537"/>
              <a:gd name="connsiteY0" fmla="*/ 581868 h 1015256"/>
              <a:gd name="connsiteX1" fmla="*/ 295275 w 1252537"/>
              <a:gd name="connsiteY1" fmla="*/ 581868 h 1015256"/>
              <a:gd name="connsiteX2" fmla="*/ 328612 w 1252537"/>
              <a:gd name="connsiteY2" fmla="*/ 605681 h 1015256"/>
              <a:gd name="connsiteX3" fmla="*/ 342900 w 1252537"/>
              <a:gd name="connsiteY3" fmla="*/ 610443 h 1015256"/>
              <a:gd name="connsiteX4" fmla="*/ 357187 w 1252537"/>
              <a:gd name="connsiteY4" fmla="*/ 653306 h 1015256"/>
              <a:gd name="connsiteX5" fmla="*/ 361950 w 1252537"/>
              <a:gd name="connsiteY5" fmla="*/ 667593 h 1015256"/>
              <a:gd name="connsiteX6" fmla="*/ 347662 w 1252537"/>
              <a:gd name="connsiteY6" fmla="*/ 719981 h 1015256"/>
              <a:gd name="connsiteX7" fmla="*/ 328612 w 1252537"/>
              <a:gd name="connsiteY7" fmla="*/ 724743 h 1015256"/>
              <a:gd name="connsiteX8" fmla="*/ 314325 w 1252537"/>
              <a:gd name="connsiteY8" fmla="*/ 734268 h 1015256"/>
              <a:gd name="connsiteX9" fmla="*/ 238125 w 1252537"/>
              <a:gd name="connsiteY9" fmla="*/ 734268 h 1015256"/>
              <a:gd name="connsiteX10" fmla="*/ 219075 w 1252537"/>
              <a:gd name="connsiteY10" fmla="*/ 715218 h 1015256"/>
              <a:gd name="connsiteX11" fmla="*/ 200025 w 1252537"/>
              <a:gd name="connsiteY11" fmla="*/ 686643 h 1015256"/>
              <a:gd name="connsiteX12" fmla="*/ 195262 w 1252537"/>
              <a:gd name="connsiteY12" fmla="*/ 643781 h 1015256"/>
              <a:gd name="connsiteX13" fmla="*/ 180975 w 1252537"/>
              <a:gd name="connsiteY13" fmla="*/ 639018 h 1015256"/>
              <a:gd name="connsiteX14" fmla="*/ 161925 w 1252537"/>
              <a:gd name="connsiteY14" fmla="*/ 634256 h 1015256"/>
              <a:gd name="connsiteX15" fmla="*/ 142875 w 1252537"/>
              <a:gd name="connsiteY15" fmla="*/ 624731 h 1015256"/>
              <a:gd name="connsiteX16" fmla="*/ 128587 w 1252537"/>
              <a:gd name="connsiteY16" fmla="*/ 615206 h 1015256"/>
              <a:gd name="connsiteX17" fmla="*/ 114300 w 1252537"/>
              <a:gd name="connsiteY17" fmla="*/ 624731 h 1015256"/>
              <a:gd name="connsiteX18" fmla="*/ 76200 w 1252537"/>
              <a:gd name="connsiteY18" fmla="*/ 658068 h 1015256"/>
              <a:gd name="connsiteX19" fmla="*/ 61912 w 1252537"/>
              <a:gd name="connsiteY19" fmla="*/ 667593 h 1015256"/>
              <a:gd name="connsiteX20" fmla="*/ 33337 w 1252537"/>
              <a:gd name="connsiteY20" fmla="*/ 677118 h 1015256"/>
              <a:gd name="connsiteX21" fmla="*/ 19050 w 1252537"/>
              <a:gd name="connsiteY21" fmla="*/ 681881 h 1015256"/>
              <a:gd name="connsiteX22" fmla="*/ 14287 w 1252537"/>
              <a:gd name="connsiteY22" fmla="*/ 700931 h 1015256"/>
              <a:gd name="connsiteX23" fmla="*/ 4762 w 1252537"/>
              <a:gd name="connsiteY23" fmla="*/ 734268 h 1015256"/>
              <a:gd name="connsiteX24" fmla="*/ 0 w 1252537"/>
              <a:gd name="connsiteY24" fmla="*/ 767606 h 1015256"/>
              <a:gd name="connsiteX25" fmla="*/ 33337 w 1252537"/>
              <a:gd name="connsiteY25" fmla="*/ 772368 h 1015256"/>
              <a:gd name="connsiteX26" fmla="*/ 47625 w 1252537"/>
              <a:gd name="connsiteY26" fmla="*/ 786656 h 1015256"/>
              <a:gd name="connsiteX27" fmla="*/ 61912 w 1252537"/>
              <a:gd name="connsiteY27" fmla="*/ 796181 h 1015256"/>
              <a:gd name="connsiteX28" fmla="*/ 80962 w 1252537"/>
              <a:gd name="connsiteY28" fmla="*/ 824756 h 1015256"/>
              <a:gd name="connsiteX29" fmla="*/ 90487 w 1252537"/>
              <a:gd name="connsiteY29" fmla="*/ 839043 h 1015256"/>
              <a:gd name="connsiteX30" fmla="*/ 100012 w 1252537"/>
              <a:gd name="connsiteY30" fmla="*/ 867618 h 1015256"/>
              <a:gd name="connsiteX31" fmla="*/ 114300 w 1252537"/>
              <a:gd name="connsiteY31" fmla="*/ 877143 h 1015256"/>
              <a:gd name="connsiteX32" fmla="*/ 142875 w 1252537"/>
              <a:gd name="connsiteY32" fmla="*/ 886668 h 1015256"/>
              <a:gd name="connsiteX33" fmla="*/ 152400 w 1252537"/>
              <a:gd name="connsiteY33" fmla="*/ 929531 h 1015256"/>
              <a:gd name="connsiteX34" fmla="*/ 157162 w 1252537"/>
              <a:gd name="connsiteY34" fmla="*/ 943818 h 1015256"/>
              <a:gd name="connsiteX35" fmla="*/ 176212 w 1252537"/>
              <a:gd name="connsiteY35" fmla="*/ 972393 h 1015256"/>
              <a:gd name="connsiteX36" fmla="*/ 190500 w 1252537"/>
              <a:gd name="connsiteY36" fmla="*/ 981918 h 1015256"/>
              <a:gd name="connsiteX37" fmla="*/ 204787 w 1252537"/>
              <a:gd name="connsiteY37" fmla="*/ 1010493 h 1015256"/>
              <a:gd name="connsiteX38" fmla="*/ 219075 w 1252537"/>
              <a:gd name="connsiteY38" fmla="*/ 1015256 h 1015256"/>
              <a:gd name="connsiteX39" fmla="*/ 247650 w 1252537"/>
              <a:gd name="connsiteY39" fmla="*/ 1005731 h 1015256"/>
              <a:gd name="connsiteX40" fmla="*/ 276225 w 1252537"/>
              <a:gd name="connsiteY40" fmla="*/ 991443 h 1015256"/>
              <a:gd name="connsiteX41" fmla="*/ 304800 w 1252537"/>
              <a:gd name="connsiteY41" fmla="*/ 977156 h 1015256"/>
              <a:gd name="connsiteX42" fmla="*/ 319087 w 1252537"/>
              <a:gd name="connsiteY42" fmla="*/ 967631 h 1015256"/>
              <a:gd name="connsiteX43" fmla="*/ 328612 w 1252537"/>
              <a:gd name="connsiteY43" fmla="*/ 939056 h 1015256"/>
              <a:gd name="connsiteX44" fmla="*/ 357187 w 1252537"/>
              <a:gd name="connsiteY44" fmla="*/ 948581 h 1015256"/>
              <a:gd name="connsiteX45" fmla="*/ 371475 w 1252537"/>
              <a:gd name="connsiteY45" fmla="*/ 958106 h 1015256"/>
              <a:gd name="connsiteX46" fmla="*/ 404812 w 1252537"/>
              <a:gd name="connsiteY46" fmla="*/ 967631 h 1015256"/>
              <a:gd name="connsiteX47" fmla="*/ 419100 w 1252537"/>
              <a:gd name="connsiteY47" fmla="*/ 977156 h 1015256"/>
              <a:gd name="connsiteX48" fmla="*/ 452437 w 1252537"/>
              <a:gd name="connsiteY48" fmla="*/ 986681 h 1015256"/>
              <a:gd name="connsiteX49" fmla="*/ 461962 w 1252537"/>
              <a:gd name="connsiteY49" fmla="*/ 948581 h 1015256"/>
              <a:gd name="connsiteX50" fmla="*/ 471487 w 1252537"/>
              <a:gd name="connsiteY50" fmla="*/ 920006 h 1015256"/>
              <a:gd name="connsiteX51" fmla="*/ 485775 w 1252537"/>
              <a:gd name="connsiteY51" fmla="*/ 867618 h 1015256"/>
              <a:gd name="connsiteX52" fmla="*/ 500062 w 1252537"/>
              <a:gd name="connsiteY52" fmla="*/ 805706 h 1015256"/>
              <a:gd name="connsiteX53" fmla="*/ 504825 w 1252537"/>
              <a:gd name="connsiteY53" fmla="*/ 791418 h 1015256"/>
              <a:gd name="connsiteX54" fmla="*/ 509587 w 1252537"/>
              <a:gd name="connsiteY54" fmla="*/ 753318 h 1015256"/>
              <a:gd name="connsiteX55" fmla="*/ 514350 w 1252537"/>
              <a:gd name="connsiteY55" fmla="*/ 739031 h 1015256"/>
              <a:gd name="connsiteX56" fmla="*/ 528637 w 1252537"/>
              <a:gd name="connsiteY56" fmla="*/ 743793 h 1015256"/>
              <a:gd name="connsiteX57" fmla="*/ 547687 w 1252537"/>
              <a:gd name="connsiteY57" fmla="*/ 753318 h 1015256"/>
              <a:gd name="connsiteX58" fmla="*/ 561975 w 1252537"/>
              <a:gd name="connsiteY58" fmla="*/ 758081 h 1015256"/>
              <a:gd name="connsiteX59" fmla="*/ 576262 w 1252537"/>
              <a:gd name="connsiteY59" fmla="*/ 767606 h 1015256"/>
              <a:gd name="connsiteX60" fmla="*/ 619125 w 1252537"/>
              <a:gd name="connsiteY60" fmla="*/ 777131 h 1015256"/>
              <a:gd name="connsiteX61" fmla="*/ 633412 w 1252537"/>
              <a:gd name="connsiteY61" fmla="*/ 781893 h 1015256"/>
              <a:gd name="connsiteX62" fmla="*/ 695325 w 1252537"/>
              <a:gd name="connsiteY62" fmla="*/ 786656 h 1015256"/>
              <a:gd name="connsiteX63" fmla="*/ 771525 w 1252537"/>
              <a:gd name="connsiteY63" fmla="*/ 805706 h 1015256"/>
              <a:gd name="connsiteX64" fmla="*/ 790575 w 1252537"/>
              <a:gd name="connsiteY64" fmla="*/ 810468 h 1015256"/>
              <a:gd name="connsiteX65" fmla="*/ 814387 w 1252537"/>
              <a:gd name="connsiteY65" fmla="*/ 815231 h 1015256"/>
              <a:gd name="connsiteX66" fmla="*/ 842962 w 1252537"/>
              <a:gd name="connsiteY66" fmla="*/ 824756 h 1015256"/>
              <a:gd name="connsiteX67" fmla="*/ 895350 w 1252537"/>
              <a:gd name="connsiteY67" fmla="*/ 829518 h 1015256"/>
              <a:gd name="connsiteX68" fmla="*/ 942975 w 1252537"/>
              <a:gd name="connsiteY68" fmla="*/ 843806 h 1015256"/>
              <a:gd name="connsiteX69" fmla="*/ 957262 w 1252537"/>
              <a:gd name="connsiteY69" fmla="*/ 848568 h 1015256"/>
              <a:gd name="connsiteX70" fmla="*/ 995362 w 1252537"/>
              <a:gd name="connsiteY70" fmla="*/ 858093 h 1015256"/>
              <a:gd name="connsiteX71" fmla="*/ 1023937 w 1252537"/>
              <a:gd name="connsiteY71" fmla="*/ 867618 h 1015256"/>
              <a:gd name="connsiteX72" fmla="*/ 1038225 w 1252537"/>
              <a:gd name="connsiteY72" fmla="*/ 872381 h 1015256"/>
              <a:gd name="connsiteX73" fmla="*/ 1071562 w 1252537"/>
              <a:gd name="connsiteY73" fmla="*/ 877143 h 1015256"/>
              <a:gd name="connsiteX74" fmla="*/ 1085850 w 1252537"/>
              <a:gd name="connsiteY74" fmla="*/ 881906 h 1015256"/>
              <a:gd name="connsiteX75" fmla="*/ 1104900 w 1252537"/>
              <a:gd name="connsiteY75" fmla="*/ 891431 h 1015256"/>
              <a:gd name="connsiteX76" fmla="*/ 1133475 w 1252537"/>
              <a:gd name="connsiteY76" fmla="*/ 896193 h 1015256"/>
              <a:gd name="connsiteX77" fmla="*/ 1147762 w 1252537"/>
              <a:gd name="connsiteY77" fmla="*/ 900956 h 1015256"/>
              <a:gd name="connsiteX78" fmla="*/ 1209675 w 1252537"/>
              <a:gd name="connsiteY78" fmla="*/ 915243 h 1015256"/>
              <a:gd name="connsiteX79" fmla="*/ 1219200 w 1252537"/>
              <a:gd name="connsiteY79" fmla="*/ 881906 h 1015256"/>
              <a:gd name="connsiteX80" fmla="*/ 1223962 w 1252537"/>
              <a:gd name="connsiteY80" fmla="*/ 867618 h 1015256"/>
              <a:gd name="connsiteX81" fmla="*/ 1233487 w 1252537"/>
              <a:gd name="connsiteY81" fmla="*/ 800943 h 1015256"/>
              <a:gd name="connsiteX82" fmla="*/ 1238250 w 1252537"/>
              <a:gd name="connsiteY82" fmla="*/ 724743 h 1015256"/>
              <a:gd name="connsiteX83" fmla="*/ 1247775 w 1252537"/>
              <a:gd name="connsiteY83" fmla="*/ 696168 h 1015256"/>
              <a:gd name="connsiteX84" fmla="*/ 1252537 w 1252537"/>
              <a:gd name="connsiteY84" fmla="*/ 681881 h 1015256"/>
              <a:gd name="connsiteX85" fmla="*/ 1223962 w 1252537"/>
              <a:gd name="connsiteY85" fmla="*/ 658068 h 1015256"/>
              <a:gd name="connsiteX86" fmla="*/ 1171575 w 1252537"/>
              <a:gd name="connsiteY86" fmla="*/ 643781 h 1015256"/>
              <a:gd name="connsiteX87" fmla="*/ 1143000 w 1252537"/>
              <a:gd name="connsiteY87" fmla="*/ 634256 h 1015256"/>
              <a:gd name="connsiteX88" fmla="*/ 1095375 w 1252537"/>
              <a:gd name="connsiteY88" fmla="*/ 619968 h 1015256"/>
              <a:gd name="connsiteX89" fmla="*/ 1081087 w 1252537"/>
              <a:gd name="connsiteY89" fmla="*/ 615206 h 1015256"/>
              <a:gd name="connsiteX90" fmla="*/ 1066800 w 1252537"/>
              <a:gd name="connsiteY90" fmla="*/ 610443 h 1015256"/>
              <a:gd name="connsiteX91" fmla="*/ 1047750 w 1252537"/>
              <a:gd name="connsiteY91" fmla="*/ 605681 h 1015256"/>
              <a:gd name="connsiteX92" fmla="*/ 942975 w 1252537"/>
              <a:gd name="connsiteY92" fmla="*/ 600918 h 1015256"/>
              <a:gd name="connsiteX93" fmla="*/ 919162 w 1252537"/>
              <a:gd name="connsiteY93" fmla="*/ 596156 h 1015256"/>
              <a:gd name="connsiteX94" fmla="*/ 890587 w 1252537"/>
              <a:gd name="connsiteY94" fmla="*/ 586631 h 1015256"/>
              <a:gd name="connsiteX95" fmla="*/ 876300 w 1252537"/>
              <a:gd name="connsiteY95" fmla="*/ 581868 h 1015256"/>
              <a:gd name="connsiteX96" fmla="*/ 857250 w 1252537"/>
              <a:gd name="connsiteY96" fmla="*/ 577106 h 1015256"/>
              <a:gd name="connsiteX97" fmla="*/ 828675 w 1252537"/>
              <a:gd name="connsiteY97" fmla="*/ 567581 h 1015256"/>
              <a:gd name="connsiteX98" fmla="*/ 814387 w 1252537"/>
              <a:gd name="connsiteY98" fmla="*/ 562818 h 1015256"/>
              <a:gd name="connsiteX99" fmla="*/ 795337 w 1252537"/>
              <a:gd name="connsiteY99" fmla="*/ 543768 h 1015256"/>
              <a:gd name="connsiteX100" fmla="*/ 785812 w 1252537"/>
              <a:gd name="connsiteY100" fmla="*/ 529481 h 1015256"/>
              <a:gd name="connsiteX101" fmla="*/ 776287 w 1252537"/>
              <a:gd name="connsiteY101" fmla="*/ 500906 h 1015256"/>
              <a:gd name="connsiteX102" fmla="*/ 771525 w 1252537"/>
              <a:gd name="connsiteY102" fmla="*/ 486618 h 1015256"/>
              <a:gd name="connsiteX103" fmla="*/ 781050 w 1252537"/>
              <a:gd name="connsiteY103" fmla="*/ 458043 h 1015256"/>
              <a:gd name="connsiteX104" fmla="*/ 785812 w 1252537"/>
              <a:gd name="connsiteY104" fmla="*/ 443756 h 1015256"/>
              <a:gd name="connsiteX105" fmla="*/ 795337 w 1252537"/>
              <a:gd name="connsiteY105" fmla="*/ 329456 h 1015256"/>
              <a:gd name="connsiteX106" fmla="*/ 800100 w 1252537"/>
              <a:gd name="connsiteY106" fmla="*/ 315168 h 1015256"/>
              <a:gd name="connsiteX107" fmla="*/ 804862 w 1252537"/>
              <a:gd name="connsiteY107" fmla="*/ 296118 h 1015256"/>
              <a:gd name="connsiteX108" fmla="*/ 814387 w 1252537"/>
              <a:gd name="connsiteY108" fmla="*/ 267543 h 1015256"/>
              <a:gd name="connsiteX109" fmla="*/ 819150 w 1252537"/>
              <a:gd name="connsiteY109" fmla="*/ 253256 h 1015256"/>
              <a:gd name="connsiteX110" fmla="*/ 828675 w 1252537"/>
              <a:gd name="connsiteY110" fmla="*/ 238968 h 1015256"/>
              <a:gd name="connsiteX111" fmla="*/ 833437 w 1252537"/>
              <a:gd name="connsiteY111" fmla="*/ 219918 h 1015256"/>
              <a:gd name="connsiteX112" fmla="*/ 838200 w 1252537"/>
              <a:gd name="connsiteY112" fmla="*/ 196106 h 1015256"/>
              <a:gd name="connsiteX113" fmla="*/ 842962 w 1252537"/>
              <a:gd name="connsiteY113" fmla="*/ 181818 h 1015256"/>
              <a:gd name="connsiteX114" fmla="*/ 804862 w 1252537"/>
              <a:gd name="connsiteY114" fmla="*/ 48468 h 1015256"/>
              <a:gd name="connsiteX115" fmla="*/ 785812 w 1252537"/>
              <a:gd name="connsiteY115" fmla="*/ 43706 h 1015256"/>
              <a:gd name="connsiteX116" fmla="*/ 771525 w 1252537"/>
              <a:gd name="connsiteY116" fmla="*/ 34181 h 1015256"/>
              <a:gd name="connsiteX117" fmla="*/ 742950 w 1252537"/>
              <a:gd name="connsiteY117" fmla="*/ 24656 h 1015256"/>
              <a:gd name="connsiteX118" fmla="*/ 666750 w 1252537"/>
              <a:gd name="connsiteY118" fmla="*/ 10368 h 1015256"/>
              <a:gd name="connsiteX119" fmla="*/ 628650 w 1252537"/>
              <a:gd name="connsiteY119" fmla="*/ 15131 h 1015256"/>
              <a:gd name="connsiteX120" fmla="*/ 623887 w 1252537"/>
              <a:gd name="connsiteY120" fmla="*/ 91331 h 1015256"/>
              <a:gd name="connsiteX121" fmla="*/ 614362 w 1252537"/>
              <a:gd name="connsiteY121" fmla="*/ 129431 h 1015256"/>
              <a:gd name="connsiteX122" fmla="*/ 609600 w 1252537"/>
              <a:gd name="connsiteY122" fmla="*/ 148481 h 1015256"/>
              <a:gd name="connsiteX123" fmla="*/ 600075 w 1252537"/>
              <a:gd name="connsiteY123" fmla="*/ 243731 h 1015256"/>
              <a:gd name="connsiteX124" fmla="*/ 581025 w 1252537"/>
              <a:gd name="connsiteY124" fmla="*/ 238968 h 1015256"/>
              <a:gd name="connsiteX125" fmla="*/ 538162 w 1252537"/>
              <a:gd name="connsiteY125" fmla="*/ 219918 h 1015256"/>
              <a:gd name="connsiteX126" fmla="*/ 509587 w 1252537"/>
              <a:gd name="connsiteY126" fmla="*/ 210393 h 1015256"/>
              <a:gd name="connsiteX127" fmla="*/ 495300 w 1252537"/>
              <a:gd name="connsiteY127" fmla="*/ 205631 h 1015256"/>
              <a:gd name="connsiteX128" fmla="*/ 481012 w 1252537"/>
              <a:gd name="connsiteY128" fmla="*/ 200868 h 1015256"/>
              <a:gd name="connsiteX129" fmla="*/ 428625 w 1252537"/>
              <a:gd name="connsiteY129" fmla="*/ 191343 h 1015256"/>
              <a:gd name="connsiteX130" fmla="*/ 400050 w 1252537"/>
              <a:gd name="connsiteY130" fmla="*/ 186581 h 1015256"/>
              <a:gd name="connsiteX131" fmla="*/ 357187 w 1252537"/>
              <a:gd name="connsiteY131" fmla="*/ 177056 h 1015256"/>
              <a:gd name="connsiteX132" fmla="*/ 347662 w 1252537"/>
              <a:gd name="connsiteY132" fmla="*/ 205631 h 1015256"/>
              <a:gd name="connsiteX133" fmla="*/ 342900 w 1252537"/>
              <a:gd name="connsiteY133" fmla="*/ 243731 h 1015256"/>
              <a:gd name="connsiteX134" fmla="*/ 338137 w 1252537"/>
              <a:gd name="connsiteY134" fmla="*/ 272306 h 1015256"/>
              <a:gd name="connsiteX135" fmla="*/ 333375 w 1252537"/>
              <a:gd name="connsiteY135" fmla="*/ 305643 h 1015256"/>
              <a:gd name="connsiteX136" fmla="*/ 323850 w 1252537"/>
              <a:gd name="connsiteY136" fmla="*/ 453281 h 1015256"/>
              <a:gd name="connsiteX137" fmla="*/ 309562 w 1252537"/>
              <a:gd name="connsiteY137" fmla="*/ 496143 h 1015256"/>
              <a:gd name="connsiteX138" fmla="*/ 304800 w 1252537"/>
              <a:gd name="connsiteY138" fmla="*/ 510431 h 1015256"/>
              <a:gd name="connsiteX139" fmla="*/ 300037 w 1252537"/>
              <a:gd name="connsiteY139" fmla="*/ 524718 h 1015256"/>
              <a:gd name="connsiteX140" fmla="*/ 295275 w 1252537"/>
              <a:gd name="connsiteY140" fmla="*/ 581868 h 101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1252537" h="1015256">
                <a:moveTo>
                  <a:pt x="295275" y="581868"/>
                </a:moveTo>
                <a:lnTo>
                  <a:pt x="295275" y="581868"/>
                </a:lnTo>
                <a:cubicBezTo>
                  <a:pt x="306387" y="589806"/>
                  <a:pt x="316902" y="598655"/>
                  <a:pt x="328612" y="605681"/>
                </a:cubicBezTo>
                <a:cubicBezTo>
                  <a:pt x="332917" y="608264"/>
                  <a:pt x="339982" y="606358"/>
                  <a:pt x="342900" y="610443"/>
                </a:cubicBezTo>
                <a:cubicBezTo>
                  <a:pt x="342904" y="610449"/>
                  <a:pt x="354805" y="646159"/>
                  <a:pt x="357187" y="653306"/>
                </a:cubicBezTo>
                <a:lnTo>
                  <a:pt x="361950" y="667593"/>
                </a:lnTo>
                <a:cubicBezTo>
                  <a:pt x="360702" y="677577"/>
                  <a:pt x="362397" y="710158"/>
                  <a:pt x="347662" y="719981"/>
                </a:cubicBezTo>
                <a:cubicBezTo>
                  <a:pt x="342216" y="723612"/>
                  <a:pt x="334962" y="723156"/>
                  <a:pt x="328612" y="724743"/>
                </a:cubicBezTo>
                <a:cubicBezTo>
                  <a:pt x="323850" y="727918"/>
                  <a:pt x="319755" y="732458"/>
                  <a:pt x="314325" y="734268"/>
                </a:cubicBezTo>
                <a:cubicBezTo>
                  <a:pt x="287055" y="743358"/>
                  <a:pt x="267202" y="737176"/>
                  <a:pt x="238125" y="734268"/>
                </a:cubicBezTo>
                <a:cubicBezTo>
                  <a:pt x="213878" y="726187"/>
                  <a:pt x="230620" y="736000"/>
                  <a:pt x="219075" y="715218"/>
                </a:cubicBezTo>
                <a:cubicBezTo>
                  <a:pt x="213516" y="705211"/>
                  <a:pt x="200025" y="686643"/>
                  <a:pt x="200025" y="686643"/>
                </a:cubicBezTo>
                <a:cubicBezTo>
                  <a:pt x="198437" y="672356"/>
                  <a:pt x="200601" y="657128"/>
                  <a:pt x="195262" y="643781"/>
                </a:cubicBezTo>
                <a:cubicBezTo>
                  <a:pt x="193398" y="639120"/>
                  <a:pt x="185802" y="640397"/>
                  <a:pt x="180975" y="639018"/>
                </a:cubicBezTo>
                <a:cubicBezTo>
                  <a:pt x="174681" y="637220"/>
                  <a:pt x="168275" y="635843"/>
                  <a:pt x="161925" y="634256"/>
                </a:cubicBezTo>
                <a:cubicBezTo>
                  <a:pt x="155575" y="631081"/>
                  <a:pt x="149039" y="628253"/>
                  <a:pt x="142875" y="624731"/>
                </a:cubicBezTo>
                <a:cubicBezTo>
                  <a:pt x="137905" y="621891"/>
                  <a:pt x="134311" y="615206"/>
                  <a:pt x="128587" y="615206"/>
                </a:cubicBezTo>
                <a:cubicBezTo>
                  <a:pt x="122863" y="615206"/>
                  <a:pt x="119062" y="621556"/>
                  <a:pt x="114300" y="624731"/>
                </a:cubicBezTo>
                <a:cubicBezTo>
                  <a:pt x="98425" y="648543"/>
                  <a:pt x="109537" y="635844"/>
                  <a:pt x="76200" y="658068"/>
                </a:cubicBezTo>
                <a:cubicBezTo>
                  <a:pt x="71437" y="661243"/>
                  <a:pt x="67342" y="665783"/>
                  <a:pt x="61912" y="667593"/>
                </a:cubicBezTo>
                <a:lnTo>
                  <a:pt x="33337" y="677118"/>
                </a:lnTo>
                <a:lnTo>
                  <a:pt x="19050" y="681881"/>
                </a:lnTo>
                <a:cubicBezTo>
                  <a:pt x="17462" y="688231"/>
                  <a:pt x="16085" y="694637"/>
                  <a:pt x="14287" y="700931"/>
                </a:cubicBezTo>
                <a:cubicBezTo>
                  <a:pt x="9189" y="718773"/>
                  <a:pt x="8482" y="713810"/>
                  <a:pt x="4762" y="734268"/>
                </a:cubicBezTo>
                <a:cubicBezTo>
                  <a:pt x="2754" y="745312"/>
                  <a:pt x="1587" y="756493"/>
                  <a:pt x="0" y="767606"/>
                </a:cubicBezTo>
                <a:cubicBezTo>
                  <a:pt x="11112" y="769193"/>
                  <a:pt x="22915" y="768199"/>
                  <a:pt x="33337" y="772368"/>
                </a:cubicBezTo>
                <a:cubicBezTo>
                  <a:pt x="39591" y="774869"/>
                  <a:pt x="42451" y="782344"/>
                  <a:pt x="47625" y="786656"/>
                </a:cubicBezTo>
                <a:cubicBezTo>
                  <a:pt x="52022" y="790320"/>
                  <a:pt x="57150" y="793006"/>
                  <a:pt x="61912" y="796181"/>
                </a:cubicBezTo>
                <a:lnTo>
                  <a:pt x="80962" y="824756"/>
                </a:lnTo>
                <a:cubicBezTo>
                  <a:pt x="84137" y="829518"/>
                  <a:pt x="88677" y="833613"/>
                  <a:pt x="90487" y="839043"/>
                </a:cubicBezTo>
                <a:cubicBezTo>
                  <a:pt x="93662" y="848568"/>
                  <a:pt x="91658" y="862049"/>
                  <a:pt x="100012" y="867618"/>
                </a:cubicBezTo>
                <a:cubicBezTo>
                  <a:pt x="104775" y="870793"/>
                  <a:pt x="109069" y="874818"/>
                  <a:pt x="114300" y="877143"/>
                </a:cubicBezTo>
                <a:cubicBezTo>
                  <a:pt x="123475" y="881221"/>
                  <a:pt x="142875" y="886668"/>
                  <a:pt x="142875" y="886668"/>
                </a:cubicBezTo>
                <a:cubicBezTo>
                  <a:pt x="146151" y="903050"/>
                  <a:pt x="147913" y="913827"/>
                  <a:pt x="152400" y="929531"/>
                </a:cubicBezTo>
                <a:cubicBezTo>
                  <a:pt x="153779" y="934358"/>
                  <a:pt x="154724" y="939430"/>
                  <a:pt x="157162" y="943818"/>
                </a:cubicBezTo>
                <a:cubicBezTo>
                  <a:pt x="162721" y="953825"/>
                  <a:pt x="166687" y="966043"/>
                  <a:pt x="176212" y="972393"/>
                </a:cubicBezTo>
                <a:lnTo>
                  <a:pt x="190500" y="981918"/>
                </a:lnTo>
                <a:cubicBezTo>
                  <a:pt x="193637" y="991331"/>
                  <a:pt x="196393" y="1003778"/>
                  <a:pt x="204787" y="1010493"/>
                </a:cubicBezTo>
                <a:cubicBezTo>
                  <a:pt x="208707" y="1013629"/>
                  <a:pt x="214312" y="1013668"/>
                  <a:pt x="219075" y="1015256"/>
                </a:cubicBezTo>
                <a:cubicBezTo>
                  <a:pt x="228600" y="1012081"/>
                  <a:pt x="239296" y="1011300"/>
                  <a:pt x="247650" y="1005731"/>
                </a:cubicBezTo>
                <a:cubicBezTo>
                  <a:pt x="288593" y="978435"/>
                  <a:pt x="236791" y="1011161"/>
                  <a:pt x="276225" y="991443"/>
                </a:cubicBezTo>
                <a:cubicBezTo>
                  <a:pt x="313147" y="972982"/>
                  <a:pt x="268893" y="989123"/>
                  <a:pt x="304800" y="977156"/>
                </a:cubicBezTo>
                <a:cubicBezTo>
                  <a:pt x="309562" y="973981"/>
                  <a:pt x="316054" y="972485"/>
                  <a:pt x="319087" y="967631"/>
                </a:cubicBezTo>
                <a:cubicBezTo>
                  <a:pt x="324408" y="959117"/>
                  <a:pt x="328612" y="939056"/>
                  <a:pt x="328612" y="939056"/>
                </a:cubicBezTo>
                <a:cubicBezTo>
                  <a:pt x="338137" y="942231"/>
                  <a:pt x="348833" y="943012"/>
                  <a:pt x="357187" y="948581"/>
                </a:cubicBezTo>
                <a:cubicBezTo>
                  <a:pt x="361950" y="951756"/>
                  <a:pt x="366214" y="955851"/>
                  <a:pt x="371475" y="958106"/>
                </a:cubicBezTo>
                <a:cubicBezTo>
                  <a:pt x="392852" y="967267"/>
                  <a:pt x="386266" y="958358"/>
                  <a:pt x="404812" y="967631"/>
                </a:cubicBezTo>
                <a:cubicBezTo>
                  <a:pt x="409932" y="970191"/>
                  <a:pt x="413980" y="974596"/>
                  <a:pt x="419100" y="977156"/>
                </a:cubicBezTo>
                <a:cubicBezTo>
                  <a:pt x="425929" y="980571"/>
                  <a:pt x="446338" y="985156"/>
                  <a:pt x="452437" y="986681"/>
                </a:cubicBezTo>
                <a:cubicBezTo>
                  <a:pt x="466886" y="943336"/>
                  <a:pt x="444725" y="1011785"/>
                  <a:pt x="461962" y="948581"/>
                </a:cubicBezTo>
                <a:cubicBezTo>
                  <a:pt x="464604" y="938895"/>
                  <a:pt x="469052" y="929746"/>
                  <a:pt x="471487" y="920006"/>
                </a:cubicBezTo>
                <a:cubicBezTo>
                  <a:pt x="482230" y="877036"/>
                  <a:pt x="476872" y="894325"/>
                  <a:pt x="485775" y="867618"/>
                </a:cubicBezTo>
                <a:cubicBezTo>
                  <a:pt x="491957" y="824343"/>
                  <a:pt x="486988" y="844928"/>
                  <a:pt x="500062" y="805706"/>
                </a:cubicBezTo>
                <a:lnTo>
                  <a:pt x="504825" y="791418"/>
                </a:lnTo>
                <a:cubicBezTo>
                  <a:pt x="506412" y="778718"/>
                  <a:pt x="507297" y="765910"/>
                  <a:pt x="509587" y="753318"/>
                </a:cubicBezTo>
                <a:cubicBezTo>
                  <a:pt x="510485" y="748379"/>
                  <a:pt x="509860" y="741276"/>
                  <a:pt x="514350" y="739031"/>
                </a:cubicBezTo>
                <a:cubicBezTo>
                  <a:pt x="518840" y="736786"/>
                  <a:pt x="524023" y="741816"/>
                  <a:pt x="528637" y="743793"/>
                </a:cubicBezTo>
                <a:cubicBezTo>
                  <a:pt x="535163" y="746590"/>
                  <a:pt x="541162" y="750521"/>
                  <a:pt x="547687" y="753318"/>
                </a:cubicBezTo>
                <a:cubicBezTo>
                  <a:pt x="552301" y="755296"/>
                  <a:pt x="557485" y="755836"/>
                  <a:pt x="561975" y="758081"/>
                </a:cubicBezTo>
                <a:cubicBezTo>
                  <a:pt x="567094" y="760641"/>
                  <a:pt x="571143" y="765046"/>
                  <a:pt x="576262" y="767606"/>
                </a:cubicBezTo>
                <a:cubicBezTo>
                  <a:pt x="589123" y="774037"/>
                  <a:pt x="605963" y="774206"/>
                  <a:pt x="619125" y="777131"/>
                </a:cubicBezTo>
                <a:cubicBezTo>
                  <a:pt x="624025" y="778220"/>
                  <a:pt x="628431" y="781270"/>
                  <a:pt x="633412" y="781893"/>
                </a:cubicBezTo>
                <a:cubicBezTo>
                  <a:pt x="653951" y="784460"/>
                  <a:pt x="674687" y="785068"/>
                  <a:pt x="695325" y="786656"/>
                </a:cubicBezTo>
                <a:cubicBezTo>
                  <a:pt x="760626" y="808423"/>
                  <a:pt x="679602" y="782728"/>
                  <a:pt x="771525" y="805706"/>
                </a:cubicBezTo>
                <a:cubicBezTo>
                  <a:pt x="777875" y="807293"/>
                  <a:pt x="784185" y="809048"/>
                  <a:pt x="790575" y="810468"/>
                </a:cubicBezTo>
                <a:cubicBezTo>
                  <a:pt x="798477" y="812224"/>
                  <a:pt x="806578" y="813101"/>
                  <a:pt x="814387" y="815231"/>
                </a:cubicBezTo>
                <a:cubicBezTo>
                  <a:pt x="824073" y="817873"/>
                  <a:pt x="832963" y="823847"/>
                  <a:pt x="842962" y="824756"/>
                </a:cubicBezTo>
                <a:lnTo>
                  <a:pt x="895350" y="829518"/>
                </a:lnTo>
                <a:cubicBezTo>
                  <a:pt x="963239" y="852148"/>
                  <a:pt x="892603" y="829414"/>
                  <a:pt x="942975" y="843806"/>
                </a:cubicBezTo>
                <a:cubicBezTo>
                  <a:pt x="947802" y="845185"/>
                  <a:pt x="952419" y="847247"/>
                  <a:pt x="957262" y="848568"/>
                </a:cubicBezTo>
                <a:cubicBezTo>
                  <a:pt x="969892" y="852012"/>
                  <a:pt x="982943" y="853953"/>
                  <a:pt x="995362" y="858093"/>
                </a:cubicBezTo>
                <a:lnTo>
                  <a:pt x="1023937" y="867618"/>
                </a:lnTo>
                <a:cubicBezTo>
                  <a:pt x="1028700" y="869206"/>
                  <a:pt x="1033255" y="871671"/>
                  <a:pt x="1038225" y="872381"/>
                </a:cubicBezTo>
                <a:lnTo>
                  <a:pt x="1071562" y="877143"/>
                </a:lnTo>
                <a:cubicBezTo>
                  <a:pt x="1076325" y="878731"/>
                  <a:pt x="1081236" y="879928"/>
                  <a:pt x="1085850" y="881906"/>
                </a:cubicBezTo>
                <a:cubicBezTo>
                  <a:pt x="1092375" y="884703"/>
                  <a:pt x="1098100" y="889391"/>
                  <a:pt x="1104900" y="891431"/>
                </a:cubicBezTo>
                <a:cubicBezTo>
                  <a:pt x="1114149" y="894206"/>
                  <a:pt x="1123950" y="894606"/>
                  <a:pt x="1133475" y="896193"/>
                </a:cubicBezTo>
                <a:cubicBezTo>
                  <a:pt x="1138237" y="897781"/>
                  <a:pt x="1142919" y="899635"/>
                  <a:pt x="1147762" y="900956"/>
                </a:cubicBezTo>
                <a:cubicBezTo>
                  <a:pt x="1179354" y="909573"/>
                  <a:pt x="1181905" y="909690"/>
                  <a:pt x="1209675" y="915243"/>
                </a:cubicBezTo>
                <a:cubicBezTo>
                  <a:pt x="1221091" y="880994"/>
                  <a:pt x="1207243" y="923758"/>
                  <a:pt x="1219200" y="881906"/>
                </a:cubicBezTo>
                <a:cubicBezTo>
                  <a:pt x="1220579" y="877079"/>
                  <a:pt x="1222744" y="872488"/>
                  <a:pt x="1223962" y="867618"/>
                </a:cubicBezTo>
                <a:cubicBezTo>
                  <a:pt x="1229342" y="846097"/>
                  <a:pt x="1231743" y="822747"/>
                  <a:pt x="1233487" y="800943"/>
                </a:cubicBezTo>
                <a:cubicBezTo>
                  <a:pt x="1235516" y="775574"/>
                  <a:pt x="1234811" y="749959"/>
                  <a:pt x="1238250" y="724743"/>
                </a:cubicBezTo>
                <a:cubicBezTo>
                  <a:pt x="1239607" y="714795"/>
                  <a:pt x="1244600" y="705693"/>
                  <a:pt x="1247775" y="696168"/>
                </a:cubicBezTo>
                <a:lnTo>
                  <a:pt x="1252537" y="681881"/>
                </a:lnTo>
                <a:cubicBezTo>
                  <a:pt x="1243563" y="672907"/>
                  <a:pt x="1235899" y="663373"/>
                  <a:pt x="1223962" y="658068"/>
                </a:cubicBezTo>
                <a:cubicBezTo>
                  <a:pt x="1193481" y="644521"/>
                  <a:pt x="1200578" y="651691"/>
                  <a:pt x="1171575" y="643781"/>
                </a:cubicBezTo>
                <a:cubicBezTo>
                  <a:pt x="1161889" y="641139"/>
                  <a:pt x="1152740" y="636691"/>
                  <a:pt x="1143000" y="634256"/>
                </a:cubicBezTo>
                <a:cubicBezTo>
                  <a:pt x="1114205" y="627057"/>
                  <a:pt x="1130166" y="631564"/>
                  <a:pt x="1095375" y="619968"/>
                </a:cubicBezTo>
                <a:lnTo>
                  <a:pt x="1081087" y="615206"/>
                </a:lnTo>
                <a:cubicBezTo>
                  <a:pt x="1076325" y="613619"/>
                  <a:pt x="1071670" y="611660"/>
                  <a:pt x="1066800" y="610443"/>
                </a:cubicBezTo>
                <a:cubicBezTo>
                  <a:pt x="1060450" y="608856"/>
                  <a:pt x="1054276" y="606183"/>
                  <a:pt x="1047750" y="605681"/>
                </a:cubicBezTo>
                <a:cubicBezTo>
                  <a:pt x="1012892" y="603000"/>
                  <a:pt x="977900" y="602506"/>
                  <a:pt x="942975" y="600918"/>
                </a:cubicBezTo>
                <a:cubicBezTo>
                  <a:pt x="935037" y="599331"/>
                  <a:pt x="926972" y="598286"/>
                  <a:pt x="919162" y="596156"/>
                </a:cubicBezTo>
                <a:cubicBezTo>
                  <a:pt x="909476" y="593514"/>
                  <a:pt x="900112" y="589806"/>
                  <a:pt x="890587" y="586631"/>
                </a:cubicBezTo>
                <a:cubicBezTo>
                  <a:pt x="885825" y="585043"/>
                  <a:pt x="881170" y="583085"/>
                  <a:pt x="876300" y="581868"/>
                </a:cubicBezTo>
                <a:cubicBezTo>
                  <a:pt x="869950" y="580281"/>
                  <a:pt x="863519" y="578987"/>
                  <a:pt x="857250" y="577106"/>
                </a:cubicBezTo>
                <a:cubicBezTo>
                  <a:pt x="847633" y="574221"/>
                  <a:pt x="838200" y="570756"/>
                  <a:pt x="828675" y="567581"/>
                </a:cubicBezTo>
                <a:lnTo>
                  <a:pt x="814387" y="562818"/>
                </a:lnTo>
                <a:cubicBezTo>
                  <a:pt x="803998" y="531648"/>
                  <a:pt x="818427" y="562240"/>
                  <a:pt x="795337" y="543768"/>
                </a:cubicBezTo>
                <a:cubicBezTo>
                  <a:pt x="790868" y="540192"/>
                  <a:pt x="788987" y="534243"/>
                  <a:pt x="785812" y="529481"/>
                </a:cubicBezTo>
                <a:lnTo>
                  <a:pt x="776287" y="500906"/>
                </a:lnTo>
                <a:lnTo>
                  <a:pt x="771525" y="486618"/>
                </a:lnTo>
                <a:lnTo>
                  <a:pt x="781050" y="458043"/>
                </a:lnTo>
                <a:lnTo>
                  <a:pt x="785812" y="443756"/>
                </a:lnTo>
                <a:cubicBezTo>
                  <a:pt x="787161" y="424870"/>
                  <a:pt x="791617" y="353639"/>
                  <a:pt x="795337" y="329456"/>
                </a:cubicBezTo>
                <a:cubicBezTo>
                  <a:pt x="796100" y="324494"/>
                  <a:pt x="798721" y="319995"/>
                  <a:pt x="800100" y="315168"/>
                </a:cubicBezTo>
                <a:cubicBezTo>
                  <a:pt x="801898" y="308874"/>
                  <a:pt x="802981" y="302387"/>
                  <a:pt x="804862" y="296118"/>
                </a:cubicBezTo>
                <a:cubicBezTo>
                  <a:pt x="807747" y="286501"/>
                  <a:pt x="811212" y="277068"/>
                  <a:pt x="814387" y="267543"/>
                </a:cubicBezTo>
                <a:cubicBezTo>
                  <a:pt x="815975" y="262781"/>
                  <a:pt x="816365" y="257433"/>
                  <a:pt x="819150" y="253256"/>
                </a:cubicBezTo>
                <a:lnTo>
                  <a:pt x="828675" y="238968"/>
                </a:lnTo>
                <a:cubicBezTo>
                  <a:pt x="830262" y="232618"/>
                  <a:pt x="832017" y="226308"/>
                  <a:pt x="833437" y="219918"/>
                </a:cubicBezTo>
                <a:cubicBezTo>
                  <a:pt x="835193" y="212016"/>
                  <a:pt x="836237" y="203959"/>
                  <a:pt x="838200" y="196106"/>
                </a:cubicBezTo>
                <a:cubicBezTo>
                  <a:pt x="839418" y="191236"/>
                  <a:pt x="841375" y="186581"/>
                  <a:pt x="842962" y="181818"/>
                </a:cubicBezTo>
                <a:cubicBezTo>
                  <a:pt x="837364" y="30657"/>
                  <a:pt x="880771" y="62269"/>
                  <a:pt x="804862" y="48468"/>
                </a:cubicBezTo>
                <a:cubicBezTo>
                  <a:pt x="798422" y="47297"/>
                  <a:pt x="792162" y="45293"/>
                  <a:pt x="785812" y="43706"/>
                </a:cubicBezTo>
                <a:cubicBezTo>
                  <a:pt x="781050" y="40531"/>
                  <a:pt x="776755" y="36506"/>
                  <a:pt x="771525" y="34181"/>
                </a:cubicBezTo>
                <a:cubicBezTo>
                  <a:pt x="762350" y="30103"/>
                  <a:pt x="752690" y="27091"/>
                  <a:pt x="742950" y="24656"/>
                </a:cubicBezTo>
                <a:cubicBezTo>
                  <a:pt x="692433" y="12027"/>
                  <a:pt x="717840" y="16755"/>
                  <a:pt x="666750" y="10368"/>
                </a:cubicBezTo>
                <a:cubicBezTo>
                  <a:pt x="632745" y="-967"/>
                  <a:pt x="643744" y="-7511"/>
                  <a:pt x="628650" y="15131"/>
                </a:cubicBezTo>
                <a:cubicBezTo>
                  <a:pt x="627062" y="40531"/>
                  <a:pt x="626300" y="65996"/>
                  <a:pt x="623887" y="91331"/>
                </a:cubicBezTo>
                <a:cubicBezTo>
                  <a:pt x="621811" y="113124"/>
                  <a:pt x="619408" y="111769"/>
                  <a:pt x="614362" y="129431"/>
                </a:cubicBezTo>
                <a:cubicBezTo>
                  <a:pt x="612564" y="135725"/>
                  <a:pt x="611187" y="142131"/>
                  <a:pt x="609600" y="148481"/>
                </a:cubicBezTo>
                <a:cubicBezTo>
                  <a:pt x="606425" y="180231"/>
                  <a:pt x="609684" y="213304"/>
                  <a:pt x="600075" y="243731"/>
                </a:cubicBezTo>
                <a:cubicBezTo>
                  <a:pt x="598104" y="249973"/>
                  <a:pt x="587294" y="240849"/>
                  <a:pt x="581025" y="238968"/>
                </a:cubicBezTo>
                <a:cubicBezTo>
                  <a:pt x="493763" y="212788"/>
                  <a:pt x="591166" y="243475"/>
                  <a:pt x="538162" y="219918"/>
                </a:cubicBezTo>
                <a:cubicBezTo>
                  <a:pt x="528987" y="215840"/>
                  <a:pt x="519112" y="213568"/>
                  <a:pt x="509587" y="210393"/>
                </a:cubicBezTo>
                <a:lnTo>
                  <a:pt x="495300" y="205631"/>
                </a:lnTo>
                <a:cubicBezTo>
                  <a:pt x="490537" y="204043"/>
                  <a:pt x="485964" y="201693"/>
                  <a:pt x="481012" y="200868"/>
                </a:cubicBezTo>
                <a:cubicBezTo>
                  <a:pt x="396809" y="186836"/>
                  <a:pt x="501844" y="204656"/>
                  <a:pt x="428625" y="191343"/>
                </a:cubicBezTo>
                <a:cubicBezTo>
                  <a:pt x="419124" y="189616"/>
                  <a:pt x="409551" y="188308"/>
                  <a:pt x="400050" y="186581"/>
                </a:cubicBezTo>
                <a:cubicBezTo>
                  <a:pt x="377892" y="182552"/>
                  <a:pt x="377563" y="182149"/>
                  <a:pt x="357187" y="177056"/>
                </a:cubicBezTo>
                <a:cubicBezTo>
                  <a:pt x="354012" y="186581"/>
                  <a:pt x="348907" y="195668"/>
                  <a:pt x="347662" y="205631"/>
                </a:cubicBezTo>
                <a:cubicBezTo>
                  <a:pt x="346075" y="218331"/>
                  <a:pt x="344710" y="231061"/>
                  <a:pt x="342900" y="243731"/>
                </a:cubicBezTo>
                <a:cubicBezTo>
                  <a:pt x="341534" y="253290"/>
                  <a:pt x="339605" y="262762"/>
                  <a:pt x="338137" y="272306"/>
                </a:cubicBezTo>
                <a:cubicBezTo>
                  <a:pt x="336430" y="283401"/>
                  <a:pt x="334962" y="294531"/>
                  <a:pt x="333375" y="305643"/>
                </a:cubicBezTo>
                <a:cubicBezTo>
                  <a:pt x="332962" y="313073"/>
                  <a:pt x="326830" y="434407"/>
                  <a:pt x="323850" y="453281"/>
                </a:cubicBezTo>
                <a:cubicBezTo>
                  <a:pt x="323848" y="453294"/>
                  <a:pt x="311945" y="488993"/>
                  <a:pt x="309562" y="496143"/>
                </a:cubicBezTo>
                <a:lnTo>
                  <a:pt x="304800" y="510431"/>
                </a:lnTo>
                <a:lnTo>
                  <a:pt x="300037" y="524718"/>
                </a:lnTo>
                <a:cubicBezTo>
                  <a:pt x="294749" y="572314"/>
                  <a:pt x="296069" y="572343"/>
                  <a:pt x="295275" y="581868"/>
                </a:cubicBezTo>
                <a:close/>
              </a:path>
            </a:pathLst>
          </a:custGeom>
          <a:solidFill>
            <a:srgbClr val="92D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85788" y="2133600"/>
            <a:ext cx="1176520" cy="1128713"/>
          </a:xfrm>
          <a:custGeom>
            <a:avLst/>
            <a:gdLst>
              <a:gd name="connsiteX0" fmla="*/ 85725 w 1176520"/>
              <a:gd name="connsiteY0" fmla="*/ 0 h 1128713"/>
              <a:gd name="connsiteX1" fmla="*/ 85725 w 1176520"/>
              <a:gd name="connsiteY1" fmla="*/ 0 h 1128713"/>
              <a:gd name="connsiteX2" fmla="*/ 66675 w 1176520"/>
              <a:gd name="connsiteY2" fmla="*/ 138113 h 1128713"/>
              <a:gd name="connsiteX3" fmla="*/ 52387 w 1176520"/>
              <a:gd name="connsiteY3" fmla="*/ 185738 h 1128713"/>
              <a:gd name="connsiteX4" fmla="*/ 42862 w 1176520"/>
              <a:gd name="connsiteY4" fmla="*/ 223838 h 1128713"/>
              <a:gd name="connsiteX5" fmla="*/ 38100 w 1176520"/>
              <a:gd name="connsiteY5" fmla="*/ 238125 h 1128713"/>
              <a:gd name="connsiteX6" fmla="*/ 23812 w 1176520"/>
              <a:gd name="connsiteY6" fmla="*/ 333375 h 1128713"/>
              <a:gd name="connsiteX7" fmla="*/ 19050 w 1176520"/>
              <a:gd name="connsiteY7" fmla="*/ 347663 h 1128713"/>
              <a:gd name="connsiteX8" fmla="*/ 14287 w 1176520"/>
              <a:gd name="connsiteY8" fmla="*/ 428625 h 1128713"/>
              <a:gd name="connsiteX9" fmla="*/ 4762 w 1176520"/>
              <a:gd name="connsiteY9" fmla="*/ 457200 h 1128713"/>
              <a:gd name="connsiteX10" fmla="*/ 0 w 1176520"/>
              <a:gd name="connsiteY10" fmla="*/ 471488 h 1128713"/>
              <a:gd name="connsiteX11" fmla="*/ 33337 w 1176520"/>
              <a:gd name="connsiteY11" fmla="*/ 500063 h 1128713"/>
              <a:gd name="connsiteX12" fmla="*/ 47625 w 1176520"/>
              <a:gd name="connsiteY12" fmla="*/ 504825 h 1128713"/>
              <a:gd name="connsiteX13" fmla="*/ 90487 w 1176520"/>
              <a:gd name="connsiteY13" fmla="*/ 523875 h 1128713"/>
              <a:gd name="connsiteX14" fmla="*/ 104775 w 1176520"/>
              <a:gd name="connsiteY14" fmla="*/ 528638 h 1128713"/>
              <a:gd name="connsiteX15" fmla="*/ 119062 w 1176520"/>
              <a:gd name="connsiteY15" fmla="*/ 538163 h 1128713"/>
              <a:gd name="connsiteX16" fmla="*/ 147637 w 1176520"/>
              <a:gd name="connsiteY16" fmla="*/ 547688 h 1128713"/>
              <a:gd name="connsiteX17" fmla="*/ 161925 w 1176520"/>
              <a:gd name="connsiteY17" fmla="*/ 557213 h 1128713"/>
              <a:gd name="connsiteX18" fmla="*/ 219075 w 1176520"/>
              <a:gd name="connsiteY18" fmla="*/ 571500 h 1128713"/>
              <a:gd name="connsiteX19" fmla="*/ 233362 w 1176520"/>
              <a:gd name="connsiteY19" fmla="*/ 576263 h 1128713"/>
              <a:gd name="connsiteX20" fmla="*/ 261937 w 1176520"/>
              <a:gd name="connsiteY20" fmla="*/ 595313 h 1128713"/>
              <a:gd name="connsiteX21" fmla="*/ 280987 w 1176520"/>
              <a:gd name="connsiteY21" fmla="*/ 600075 h 1128713"/>
              <a:gd name="connsiteX22" fmla="*/ 295275 w 1176520"/>
              <a:gd name="connsiteY22" fmla="*/ 609600 h 1128713"/>
              <a:gd name="connsiteX23" fmla="*/ 323850 w 1176520"/>
              <a:gd name="connsiteY23" fmla="*/ 619125 h 1128713"/>
              <a:gd name="connsiteX24" fmla="*/ 366712 w 1176520"/>
              <a:gd name="connsiteY24" fmla="*/ 628650 h 1128713"/>
              <a:gd name="connsiteX25" fmla="*/ 404812 w 1176520"/>
              <a:gd name="connsiteY25" fmla="*/ 638175 h 1128713"/>
              <a:gd name="connsiteX26" fmla="*/ 419100 w 1176520"/>
              <a:gd name="connsiteY26" fmla="*/ 642938 h 1128713"/>
              <a:gd name="connsiteX27" fmla="*/ 447675 w 1176520"/>
              <a:gd name="connsiteY27" fmla="*/ 647700 h 1128713"/>
              <a:gd name="connsiteX28" fmla="*/ 481012 w 1176520"/>
              <a:gd name="connsiteY28" fmla="*/ 657225 h 1128713"/>
              <a:gd name="connsiteX29" fmla="*/ 509587 w 1176520"/>
              <a:gd name="connsiteY29" fmla="*/ 661988 h 1128713"/>
              <a:gd name="connsiteX30" fmla="*/ 523875 w 1176520"/>
              <a:gd name="connsiteY30" fmla="*/ 671513 h 1128713"/>
              <a:gd name="connsiteX31" fmla="*/ 547687 w 1176520"/>
              <a:gd name="connsiteY31" fmla="*/ 676275 h 1128713"/>
              <a:gd name="connsiteX32" fmla="*/ 576262 w 1176520"/>
              <a:gd name="connsiteY32" fmla="*/ 685800 h 1128713"/>
              <a:gd name="connsiteX33" fmla="*/ 590550 w 1176520"/>
              <a:gd name="connsiteY33" fmla="*/ 690563 h 1128713"/>
              <a:gd name="connsiteX34" fmla="*/ 604837 w 1176520"/>
              <a:gd name="connsiteY34" fmla="*/ 695325 h 1128713"/>
              <a:gd name="connsiteX35" fmla="*/ 619125 w 1176520"/>
              <a:gd name="connsiteY35" fmla="*/ 704850 h 1128713"/>
              <a:gd name="connsiteX36" fmla="*/ 647700 w 1176520"/>
              <a:gd name="connsiteY36" fmla="*/ 714375 h 1128713"/>
              <a:gd name="connsiteX37" fmla="*/ 690562 w 1176520"/>
              <a:gd name="connsiteY37" fmla="*/ 728663 h 1128713"/>
              <a:gd name="connsiteX38" fmla="*/ 719137 w 1176520"/>
              <a:gd name="connsiteY38" fmla="*/ 738188 h 1128713"/>
              <a:gd name="connsiteX39" fmla="*/ 733425 w 1176520"/>
              <a:gd name="connsiteY39" fmla="*/ 742950 h 1128713"/>
              <a:gd name="connsiteX40" fmla="*/ 747712 w 1176520"/>
              <a:gd name="connsiteY40" fmla="*/ 752475 h 1128713"/>
              <a:gd name="connsiteX41" fmla="*/ 781050 w 1176520"/>
              <a:gd name="connsiteY41" fmla="*/ 762000 h 1128713"/>
              <a:gd name="connsiteX42" fmla="*/ 809625 w 1176520"/>
              <a:gd name="connsiteY42" fmla="*/ 771525 h 1128713"/>
              <a:gd name="connsiteX43" fmla="*/ 823912 w 1176520"/>
              <a:gd name="connsiteY43" fmla="*/ 781050 h 1128713"/>
              <a:gd name="connsiteX44" fmla="*/ 852487 w 1176520"/>
              <a:gd name="connsiteY44" fmla="*/ 790575 h 1128713"/>
              <a:gd name="connsiteX45" fmla="*/ 866775 w 1176520"/>
              <a:gd name="connsiteY45" fmla="*/ 795338 h 1128713"/>
              <a:gd name="connsiteX46" fmla="*/ 900112 w 1176520"/>
              <a:gd name="connsiteY46" fmla="*/ 804863 h 1128713"/>
              <a:gd name="connsiteX47" fmla="*/ 909637 w 1176520"/>
              <a:gd name="connsiteY47" fmla="*/ 819150 h 1128713"/>
              <a:gd name="connsiteX48" fmla="*/ 919162 w 1176520"/>
              <a:gd name="connsiteY48" fmla="*/ 847725 h 1128713"/>
              <a:gd name="connsiteX49" fmla="*/ 909637 w 1176520"/>
              <a:gd name="connsiteY49" fmla="*/ 885825 h 1128713"/>
              <a:gd name="connsiteX50" fmla="*/ 900112 w 1176520"/>
              <a:gd name="connsiteY50" fmla="*/ 914400 h 1128713"/>
              <a:gd name="connsiteX51" fmla="*/ 895350 w 1176520"/>
              <a:gd name="connsiteY51" fmla="*/ 928688 h 1128713"/>
              <a:gd name="connsiteX52" fmla="*/ 885825 w 1176520"/>
              <a:gd name="connsiteY52" fmla="*/ 1004888 h 1128713"/>
              <a:gd name="connsiteX53" fmla="*/ 881062 w 1176520"/>
              <a:gd name="connsiteY53" fmla="*/ 1028700 h 1128713"/>
              <a:gd name="connsiteX54" fmla="*/ 885825 w 1176520"/>
              <a:gd name="connsiteY54" fmla="*/ 1047750 h 1128713"/>
              <a:gd name="connsiteX55" fmla="*/ 914400 w 1176520"/>
              <a:gd name="connsiteY55" fmla="*/ 1057275 h 1128713"/>
              <a:gd name="connsiteX56" fmla="*/ 942975 w 1176520"/>
              <a:gd name="connsiteY56" fmla="*/ 1066800 h 1128713"/>
              <a:gd name="connsiteX57" fmla="*/ 962025 w 1176520"/>
              <a:gd name="connsiteY57" fmla="*/ 1071563 h 1128713"/>
              <a:gd name="connsiteX58" fmla="*/ 990600 w 1176520"/>
              <a:gd name="connsiteY58" fmla="*/ 1081088 h 1128713"/>
              <a:gd name="connsiteX59" fmla="*/ 1004887 w 1176520"/>
              <a:gd name="connsiteY59" fmla="*/ 1085850 h 1128713"/>
              <a:gd name="connsiteX60" fmla="*/ 1019175 w 1176520"/>
              <a:gd name="connsiteY60" fmla="*/ 1095375 h 1128713"/>
              <a:gd name="connsiteX61" fmla="*/ 1047750 w 1176520"/>
              <a:gd name="connsiteY61" fmla="*/ 1104900 h 1128713"/>
              <a:gd name="connsiteX62" fmla="*/ 1062037 w 1176520"/>
              <a:gd name="connsiteY62" fmla="*/ 1114425 h 1128713"/>
              <a:gd name="connsiteX63" fmla="*/ 1090612 w 1176520"/>
              <a:gd name="connsiteY63" fmla="*/ 1128713 h 1128713"/>
              <a:gd name="connsiteX64" fmla="*/ 1090612 w 1176520"/>
              <a:gd name="connsiteY64" fmla="*/ 1095375 h 1128713"/>
              <a:gd name="connsiteX65" fmla="*/ 1104900 w 1176520"/>
              <a:gd name="connsiteY65" fmla="*/ 1052513 h 1128713"/>
              <a:gd name="connsiteX66" fmla="*/ 1109662 w 1176520"/>
              <a:gd name="connsiteY66" fmla="*/ 1028700 h 1128713"/>
              <a:gd name="connsiteX67" fmla="*/ 1114425 w 1176520"/>
              <a:gd name="connsiteY67" fmla="*/ 995363 h 1128713"/>
              <a:gd name="connsiteX68" fmla="*/ 1123950 w 1176520"/>
              <a:gd name="connsiteY68" fmla="*/ 966788 h 1128713"/>
              <a:gd name="connsiteX69" fmla="*/ 1128712 w 1176520"/>
              <a:gd name="connsiteY69" fmla="*/ 952500 h 1128713"/>
              <a:gd name="connsiteX70" fmla="*/ 1133475 w 1176520"/>
              <a:gd name="connsiteY70" fmla="*/ 928688 h 1128713"/>
              <a:gd name="connsiteX71" fmla="*/ 1147762 w 1176520"/>
              <a:gd name="connsiteY71" fmla="*/ 757238 h 1128713"/>
              <a:gd name="connsiteX72" fmla="*/ 1162050 w 1176520"/>
              <a:gd name="connsiteY72" fmla="*/ 714375 h 1128713"/>
              <a:gd name="connsiteX73" fmla="*/ 1166812 w 1176520"/>
              <a:gd name="connsiteY73" fmla="*/ 700088 h 1128713"/>
              <a:gd name="connsiteX74" fmla="*/ 1171575 w 1176520"/>
              <a:gd name="connsiteY74" fmla="*/ 685800 h 1128713"/>
              <a:gd name="connsiteX75" fmla="*/ 1176337 w 1176520"/>
              <a:gd name="connsiteY75" fmla="*/ 652463 h 1128713"/>
              <a:gd name="connsiteX76" fmla="*/ 1138237 w 1176520"/>
              <a:gd name="connsiteY76" fmla="*/ 628650 h 1128713"/>
              <a:gd name="connsiteX77" fmla="*/ 1119187 w 1176520"/>
              <a:gd name="connsiteY77" fmla="*/ 619125 h 1128713"/>
              <a:gd name="connsiteX78" fmla="*/ 1104900 w 1176520"/>
              <a:gd name="connsiteY78" fmla="*/ 609600 h 1128713"/>
              <a:gd name="connsiteX79" fmla="*/ 1071562 w 1176520"/>
              <a:gd name="connsiteY79" fmla="*/ 600075 h 1128713"/>
              <a:gd name="connsiteX80" fmla="*/ 1042987 w 1176520"/>
              <a:gd name="connsiteY80" fmla="*/ 590550 h 1128713"/>
              <a:gd name="connsiteX81" fmla="*/ 1014412 w 1176520"/>
              <a:gd name="connsiteY81" fmla="*/ 581025 h 1128713"/>
              <a:gd name="connsiteX82" fmla="*/ 1000125 w 1176520"/>
              <a:gd name="connsiteY82" fmla="*/ 576263 h 1128713"/>
              <a:gd name="connsiteX83" fmla="*/ 985837 w 1176520"/>
              <a:gd name="connsiteY83" fmla="*/ 571500 h 1128713"/>
              <a:gd name="connsiteX84" fmla="*/ 962025 w 1176520"/>
              <a:gd name="connsiteY84" fmla="*/ 566738 h 1128713"/>
              <a:gd name="connsiteX85" fmla="*/ 933450 w 1176520"/>
              <a:gd name="connsiteY85" fmla="*/ 557213 h 1128713"/>
              <a:gd name="connsiteX86" fmla="*/ 947737 w 1176520"/>
              <a:gd name="connsiteY86" fmla="*/ 509588 h 1128713"/>
              <a:gd name="connsiteX87" fmla="*/ 952500 w 1176520"/>
              <a:gd name="connsiteY87" fmla="*/ 495300 h 1128713"/>
              <a:gd name="connsiteX88" fmla="*/ 957262 w 1176520"/>
              <a:gd name="connsiteY88" fmla="*/ 461963 h 1128713"/>
              <a:gd name="connsiteX89" fmla="*/ 966787 w 1176520"/>
              <a:gd name="connsiteY89" fmla="*/ 428625 h 1128713"/>
              <a:gd name="connsiteX90" fmla="*/ 981075 w 1176520"/>
              <a:gd name="connsiteY90" fmla="*/ 323850 h 1128713"/>
              <a:gd name="connsiteX91" fmla="*/ 976312 w 1176520"/>
              <a:gd name="connsiteY91" fmla="*/ 304800 h 1128713"/>
              <a:gd name="connsiteX92" fmla="*/ 928687 w 1176520"/>
              <a:gd name="connsiteY92" fmla="*/ 290513 h 1128713"/>
              <a:gd name="connsiteX93" fmla="*/ 876300 w 1176520"/>
              <a:gd name="connsiteY93" fmla="*/ 271463 h 1128713"/>
              <a:gd name="connsiteX94" fmla="*/ 828675 w 1176520"/>
              <a:gd name="connsiteY94" fmla="*/ 257175 h 1128713"/>
              <a:gd name="connsiteX95" fmla="*/ 800100 w 1176520"/>
              <a:gd name="connsiteY95" fmla="*/ 242888 h 1128713"/>
              <a:gd name="connsiteX96" fmla="*/ 785812 w 1176520"/>
              <a:gd name="connsiteY96" fmla="*/ 233363 h 1128713"/>
              <a:gd name="connsiteX97" fmla="*/ 757237 w 1176520"/>
              <a:gd name="connsiteY97" fmla="*/ 223838 h 1128713"/>
              <a:gd name="connsiteX98" fmla="*/ 728662 w 1176520"/>
              <a:gd name="connsiteY98" fmla="*/ 214313 h 1128713"/>
              <a:gd name="connsiteX99" fmla="*/ 700087 w 1176520"/>
              <a:gd name="connsiteY99" fmla="*/ 209550 h 1128713"/>
              <a:gd name="connsiteX100" fmla="*/ 671512 w 1176520"/>
              <a:gd name="connsiteY100" fmla="*/ 200025 h 1128713"/>
              <a:gd name="connsiteX101" fmla="*/ 647700 w 1176520"/>
              <a:gd name="connsiteY101" fmla="*/ 195263 h 1128713"/>
              <a:gd name="connsiteX102" fmla="*/ 633412 w 1176520"/>
              <a:gd name="connsiteY102" fmla="*/ 190500 h 1128713"/>
              <a:gd name="connsiteX103" fmla="*/ 600075 w 1176520"/>
              <a:gd name="connsiteY103" fmla="*/ 185738 h 1128713"/>
              <a:gd name="connsiteX104" fmla="*/ 542925 w 1176520"/>
              <a:gd name="connsiteY104" fmla="*/ 166688 h 1128713"/>
              <a:gd name="connsiteX105" fmla="*/ 514350 w 1176520"/>
              <a:gd name="connsiteY105" fmla="*/ 157163 h 1128713"/>
              <a:gd name="connsiteX106" fmla="*/ 500062 w 1176520"/>
              <a:gd name="connsiteY106" fmla="*/ 152400 h 1128713"/>
              <a:gd name="connsiteX107" fmla="*/ 481012 w 1176520"/>
              <a:gd name="connsiteY107" fmla="*/ 147638 h 1128713"/>
              <a:gd name="connsiteX108" fmla="*/ 466725 w 1176520"/>
              <a:gd name="connsiteY108" fmla="*/ 138113 h 1128713"/>
              <a:gd name="connsiteX109" fmla="*/ 447675 w 1176520"/>
              <a:gd name="connsiteY109" fmla="*/ 133350 h 1128713"/>
              <a:gd name="connsiteX110" fmla="*/ 419100 w 1176520"/>
              <a:gd name="connsiteY110" fmla="*/ 123825 h 1128713"/>
              <a:gd name="connsiteX111" fmla="*/ 376237 w 1176520"/>
              <a:gd name="connsiteY111" fmla="*/ 109538 h 1128713"/>
              <a:gd name="connsiteX112" fmla="*/ 347662 w 1176520"/>
              <a:gd name="connsiteY112" fmla="*/ 100013 h 1128713"/>
              <a:gd name="connsiteX113" fmla="*/ 309562 w 1176520"/>
              <a:gd name="connsiteY113" fmla="*/ 90488 h 1128713"/>
              <a:gd name="connsiteX114" fmla="*/ 271462 w 1176520"/>
              <a:gd name="connsiteY114" fmla="*/ 80963 h 1128713"/>
              <a:gd name="connsiteX115" fmla="*/ 257175 w 1176520"/>
              <a:gd name="connsiteY115" fmla="*/ 76200 h 1128713"/>
              <a:gd name="connsiteX116" fmla="*/ 242887 w 1176520"/>
              <a:gd name="connsiteY116" fmla="*/ 66675 h 1128713"/>
              <a:gd name="connsiteX117" fmla="*/ 204787 w 1176520"/>
              <a:gd name="connsiteY117" fmla="*/ 57150 h 1128713"/>
              <a:gd name="connsiteX118" fmla="*/ 190500 w 1176520"/>
              <a:gd name="connsiteY118" fmla="*/ 47625 h 1128713"/>
              <a:gd name="connsiteX119" fmla="*/ 152400 w 1176520"/>
              <a:gd name="connsiteY119" fmla="*/ 42863 h 1128713"/>
              <a:gd name="connsiteX120" fmla="*/ 100012 w 1176520"/>
              <a:gd name="connsiteY120" fmla="*/ 28575 h 1128713"/>
              <a:gd name="connsiteX121" fmla="*/ 85725 w 1176520"/>
              <a:gd name="connsiteY121" fmla="*/ 0 h 1128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176520" h="1128713">
                <a:moveTo>
                  <a:pt x="85725" y="0"/>
                </a:moveTo>
                <a:lnTo>
                  <a:pt x="85725" y="0"/>
                </a:lnTo>
                <a:cubicBezTo>
                  <a:pt x="57818" y="74417"/>
                  <a:pt x="76757" y="12085"/>
                  <a:pt x="66675" y="138113"/>
                </a:cubicBezTo>
                <a:cubicBezTo>
                  <a:pt x="65786" y="149225"/>
                  <a:pt x="54304" y="178071"/>
                  <a:pt x="52387" y="185738"/>
                </a:cubicBezTo>
                <a:cubicBezTo>
                  <a:pt x="49212" y="198438"/>
                  <a:pt x="47001" y="211419"/>
                  <a:pt x="42862" y="223838"/>
                </a:cubicBezTo>
                <a:cubicBezTo>
                  <a:pt x="41275" y="228600"/>
                  <a:pt x="39189" y="233225"/>
                  <a:pt x="38100" y="238125"/>
                </a:cubicBezTo>
                <a:cubicBezTo>
                  <a:pt x="33686" y="257987"/>
                  <a:pt x="25309" y="328883"/>
                  <a:pt x="23812" y="333375"/>
                </a:cubicBezTo>
                <a:lnTo>
                  <a:pt x="19050" y="347663"/>
                </a:lnTo>
                <a:cubicBezTo>
                  <a:pt x="17462" y="374650"/>
                  <a:pt x="17784" y="401818"/>
                  <a:pt x="14287" y="428625"/>
                </a:cubicBezTo>
                <a:cubicBezTo>
                  <a:pt x="12988" y="438581"/>
                  <a:pt x="7937" y="447675"/>
                  <a:pt x="4762" y="457200"/>
                </a:cubicBezTo>
                <a:lnTo>
                  <a:pt x="0" y="471488"/>
                </a:lnTo>
                <a:cubicBezTo>
                  <a:pt x="7197" y="500278"/>
                  <a:pt x="-1447" y="488469"/>
                  <a:pt x="33337" y="500063"/>
                </a:cubicBezTo>
                <a:lnTo>
                  <a:pt x="47625" y="504825"/>
                </a:lnTo>
                <a:cubicBezTo>
                  <a:pt x="70266" y="519920"/>
                  <a:pt x="56481" y="512539"/>
                  <a:pt x="90487" y="523875"/>
                </a:cubicBezTo>
                <a:cubicBezTo>
                  <a:pt x="95250" y="525463"/>
                  <a:pt x="100598" y="525853"/>
                  <a:pt x="104775" y="528638"/>
                </a:cubicBezTo>
                <a:cubicBezTo>
                  <a:pt x="109537" y="531813"/>
                  <a:pt x="113832" y="535838"/>
                  <a:pt x="119062" y="538163"/>
                </a:cubicBezTo>
                <a:cubicBezTo>
                  <a:pt x="128237" y="542241"/>
                  <a:pt x="139283" y="542119"/>
                  <a:pt x="147637" y="547688"/>
                </a:cubicBezTo>
                <a:cubicBezTo>
                  <a:pt x="152400" y="550863"/>
                  <a:pt x="156546" y="555257"/>
                  <a:pt x="161925" y="557213"/>
                </a:cubicBezTo>
                <a:cubicBezTo>
                  <a:pt x="214485" y="576326"/>
                  <a:pt x="183270" y="559563"/>
                  <a:pt x="219075" y="571500"/>
                </a:cubicBezTo>
                <a:cubicBezTo>
                  <a:pt x="223837" y="573088"/>
                  <a:pt x="228974" y="573825"/>
                  <a:pt x="233362" y="576263"/>
                </a:cubicBezTo>
                <a:cubicBezTo>
                  <a:pt x="243369" y="581823"/>
                  <a:pt x="250831" y="592537"/>
                  <a:pt x="261937" y="595313"/>
                </a:cubicBezTo>
                <a:lnTo>
                  <a:pt x="280987" y="600075"/>
                </a:lnTo>
                <a:cubicBezTo>
                  <a:pt x="285750" y="603250"/>
                  <a:pt x="290044" y="607275"/>
                  <a:pt x="295275" y="609600"/>
                </a:cubicBezTo>
                <a:cubicBezTo>
                  <a:pt x="304450" y="613678"/>
                  <a:pt x="314325" y="615950"/>
                  <a:pt x="323850" y="619125"/>
                </a:cubicBezTo>
                <a:cubicBezTo>
                  <a:pt x="347302" y="626943"/>
                  <a:pt x="333177" y="623061"/>
                  <a:pt x="366712" y="628650"/>
                </a:cubicBezTo>
                <a:cubicBezTo>
                  <a:pt x="399373" y="639538"/>
                  <a:pt x="358835" y="626681"/>
                  <a:pt x="404812" y="638175"/>
                </a:cubicBezTo>
                <a:cubicBezTo>
                  <a:pt x="409682" y="639393"/>
                  <a:pt x="414199" y="641849"/>
                  <a:pt x="419100" y="642938"/>
                </a:cubicBezTo>
                <a:cubicBezTo>
                  <a:pt x="428526" y="645033"/>
                  <a:pt x="438150" y="646113"/>
                  <a:pt x="447675" y="647700"/>
                </a:cubicBezTo>
                <a:cubicBezTo>
                  <a:pt x="461298" y="652242"/>
                  <a:pt x="466054" y="654233"/>
                  <a:pt x="481012" y="657225"/>
                </a:cubicBezTo>
                <a:cubicBezTo>
                  <a:pt x="490481" y="659119"/>
                  <a:pt x="500062" y="660400"/>
                  <a:pt x="509587" y="661988"/>
                </a:cubicBezTo>
                <a:cubicBezTo>
                  <a:pt x="514350" y="665163"/>
                  <a:pt x="518515" y="669503"/>
                  <a:pt x="523875" y="671513"/>
                </a:cubicBezTo>
                <a:cubicBezTo>
                  <a:pt x="531454" y="674355"/>
                  <a:pt x="539878" y="674145"/>
                  <a:pt x="547687" y="676275"/>
                </a:cubicBezTo>
                <a:cubicBezTo>
                  <a:pt x="557373" y="678917"/>
                  <a:pt x="566737" y="682625"/>
                  <a:pt x="576262" y="685800"/>
                </a:cubicBezTo>
                <a:lnTo>
                  <a:pt x="590550" y="690563"/>
                </a:lnTo>
                <a:lnTo>
                  <a:pt x="604837" y="695325"/>
                </a:lnTo>
                <a:cubicBezTo>
                  <a:pt x="609600" y="698500"/>
                  <a:pt x="613894" y="702525"/>
                  <a:pt x="619125" y="704850"/>
                </a:cubicBezTo>
                <a:cubicBezTo>
                  <a:pt x="628300" y="708928"/>
                  <a:pt x="638175" y="711200"/>
                  <a:pt x="647700" y="714375"/>
                </a:cubicBezTo>
                <a:lnTo>
                  <a:pt x="690562" y="728663"/>
                </a:lnTo>
                <a:lnTo>
                  <a:pt x="719137" y="738188"/>
                </a:lnTo>
                <a:lnTo>
                  <a:pt x="733425" y="742950"/>
                </a:lnTo>
                <a:cubicBezTo>
                  <a:pt x="738187" y="746125"/>
                  <a:pt x="742593" y="749915"/>
                  <a:pt x="747712" y="752475"/>
                </a:cubicBezTo>
                <a:cubicBezTo>
                  <a:pt x="755719" y="756479"/>
                  <a:pt x="773415" y="759709"/>
                  <a:pt x="781050" y="762000"/>
                </a:cubicBezTo>
                <a:cubicBezTo>
                  <a:pt x="790667" y="764885"/>
                  <a:pt x="809625" y="771525"/>
                  <a:pt x="809625" y="771525"/>
                </a:cubicBezTo>
                <a:cubicBezTo>
                  <a:pt x="814387" y="774700"/>
                  <a:pt x="818682" y="778725"/>
                  <a:pt x="823912" y="781050"/>
                </a:cubicBezTo>
                <a:cubicBezTo>
                  <a:pt x="833087" y="785128"/>
                  <a:pt x="842962" y="787400"/>
                  <a:pt x="852487" y="790575"/>
                </a:cubicBezTo>
                <a:cubicBezTo>
                  <a:pt x="857250" y="792163"/>
                  <a:pt x="861905" y="794121"/>
                  <a:pt x="866775" y="795338"/>
                </a:cubicBezTo>
                <a:cubicBezTo>
                  <a:pt x="890695" y="801317"/>
                  <a:pt x="879616" y="798030"/>
                  <a:pt x="900112" y="804863"/>
                </a:cubicBezTo>
                <a:cubicBezTo>
                  <a:pt x="903287" y="809625"/>
                  <a:pt x="907312" y="813920"/>
                  <a:pt x="909637" y="819150"/>
                </a:cubicBezTo>
                <a:cubicBezTo>
                  <a:pt x="913715" y="828325"/>
                  <a:pt x="919162" y="847725"/>
                  <a:pt x="919162" y="847725"/>
                </a:cubicBezTo>
                <a:cubicBezTo>
                  <a:pt x="904707" y="891095"/>
                  <a:pt x="926886" y="822581"/>
                  <a:pt x="909637" y="885825"/>
                </a:cubicBezTo>
                <a:cubicBezTo>
                  <a:pt x="906995" y="895511"/>
                  <a:pt x="903287" y="904875"/>
                  <a:pt x="900112" y="914400"/>
                </a:cubicBezTo>
                <a:cubicBezTo>
                  <a:pt x="898525" y="919163"/>
                  <a:pt x="896175" y="923736"/>
                  <a:pt x="895350" y="928688"/>
                </a:cubicBezTo>
                <a:cubicBezTo>
                  <a:pt x="882191" y="1007636"/>
                  <a:pt x="901086" y="890430"/>
                  <a:pt x="885825" y="1004888"/>
                </a:cubicBezTo>
                <a:cubicBezTo>
                  <a:pt x="884755" y="1012912"/>
                  <a:pt x="882650" y="1020763"/>
                  <a:pt x="881062" y="1028700"/>
                </a:cubicBezTo>
                <a:cubicBezTo>
                  <a:pt x="882650" y="1035050"/>
                  <a:pt x="880855" y="1043490"/>
                  <a:pt x="885825" y="1047750"/>
                </a:cubicBezTo>
                <a:cubicBezTo>
                  <a:pt x="893448" y="1054284"/>
                  <a:pt x="904875" y="1054100"/>
                  <a:pt x="914400" y="1057275"/>
                </a:cubicBezTo>
                <a:lnTo>
                  <a:pt x="942975" y="1066800"/>
                </a:lnTo>
                <a:cubicBezTo>
                  <a:pt x="949325" y="1068388"/>
                  <a:pt x="955756" y="1069682"/>
                  <a:pt x="962025" y="1071563"/>
                </a:cubicBezTo>
                <a:cubicBezTo>
                  <a:pt x="971642" y="1074448"/>
                  <a:pt x="981075" y="1077913"/>
                  <a:pt x="990600" y="1081088"/>
                </a:cubicBezTo>
                <a:lnTo>
                  <a:pt x="1004887" y="1085850"/>
                </a:lnTo>
                <a:cubicBezTo>
                  <a:pt x="1009650" y="1089025"/>
                  <a:pt x="1013944" y="1093050"/>
                  <a:pt x="1019175" y="1095375"/>
                </a:cubicBezTo>
                <a:cubicBezTo>
                  <a:pt x="1028350" y="1099453"/>
                  <a:pt x="1047750" y="1104900"/>
                  <a:pt x="1047750" y="1104900"/>
                </a:cubicBezTo>
                <a:cubicBezTo>
                  <a:pt x="1052512" y="1108075"/>
                  <a:pt x="1056918" y="1111865"/>
                  <a:pt x="1062037" y="1114425"/>
                </a:cubicBezTo>
                <a:cubicBezTo>
                  <a:pt x="1101471" y="1134143"/>
                  <a:pt x="1049669" y="1101417"/>
                  <a:pt x="1090612" y="1128713"/>
                </a:cubicBezTo>
                <a:cubicBezTo>
                  <a:pt x="1102032" y="1094455"/>
                  <a:pt x="1090612" y="1137236"/>
                  <a:pt x="1090612" y="1095375"/>
                </a:cubicBezTo>
                <a:cubicBezTo>
                  <a:pt x="1090612" y="1069710"/>
                  <a:pt x="1093399" y="1069763"/>
                  <a:pt x="1104900" y="1052513"/>
                </a:cubicBezTo>
                <a:cubicBezTo>
                  <a:pt x="1106487" y="1044575"/>
                  <a:pt x="1108331" y="1036685"/>
                  <a:pt x="1109662" y="1028700"/>
                </a:cubicBezTo>
                <a:cubicBezTo>
                  <a:pt x="1111507" y="1017628"/>
                  <a:pt x="1111901" y="1006301"/>
                  <a:pt x="1114425" y="995363"/>
                </a:cubicBezTo>
                <a:cubicBezTo>
                  <a:pt x="1116683" y="985580"/>
                  <a:pt x="1120775" y="976313"/>
                  <a:pt x="1123950" y="966788"/>
                </a:cubicBezTo>
                <a:cubicBezTo>
                  <a:pt x="1125537" y="962025"/>
                  <a:pt x="1127727" y="957423"/>
                  <a:pt x="1128712" y="952500"/>
                </a:cubicBezTo>
                <a:lnTo>
                  <a:pt x="1133475" y="928688"/>
                </a:lnTo>
                <a:cubicBezTo>
                  <a:pt x="1138571" y="775787"/>
                  <a:pt x="1123168" y="831017"/>
                  <a:pt x="1147762" y="757238"/>
                </a:cubicBezTo>
                <a:lnTo>
                  <a:pt x="1162050" y="714375"/>
                </a:lnTo>
                <a:lnTo>
                  <a:pt x="1166812" y="700088"/>
                </a:lnTo>
                <a:lnTo>
                  <a:pt x="1171575" y="685800"/>
                </a:lnTo>
                <a:cubicBezTo>
                  <a:pt x="1173162" y="674688"/>
                  <a:pt x="1177454" y="663632"/>
                  <a:pt x="1176337" y="652463"/>
                </a:cubicBezTo>
                <a:cubicBezTo>
                  <a:pt x="1174408" y="633172"/>
                  <a:pt x="1149150" y="634106"/>
                  <a:pt x="1138237" y="628650"/>
                </a:cubicBezTo>
                <a:cubicBezTo>
                  <a:pt x="1131887" y="625475"/>
                  <a:pt x="1125351" y="622647"/>
                  <a:pt x="1119187" y="619125"/>
                </a:cubicBezTo>
                <a:cubicBezTo>
                  <a:pt x="1114217" y="616285"/>
                  <a:pt x="1110019" y="612160"/>
                  <a:pt x="1104900" y="609600"/>
                </a:cubicBezTo>
                <a:cubicBezTo>
                  <a:pt x="1096903" y="605602"/>
                  <a:pt x="1079183" y="602361"/>
                  <a:pt x="1071562" y="600075"/>
                </a:cubicBezTo>
                <a:cubicBezTo>
                  <a:pt x="1061945" y="597190"/>
                  <a:pt x="1052512" y="593725"/>
                  <a:pt x="1042987" y="590550"/>
                </a:cubicBezTo>
                <a:lnTo>
                  <a:pt x="1014412" y="581025"/>
                </a:lnTo>
                <a:lnTo>
                  <a:pt x="1000125" y="576263"/>
                </a:lnTo>
                <a:cubicBezTo>
                  <a:pt x="995362" y="574675"/>
                  <a:pt x="990760" y="572484"/>
                  <a:pt x="985837" y="571500"/>
                </a:cubicBezTo>
                <a:cubicBezTo>
                  <a:pt x="977900" y="569913"/>
                  <a:pt x="969834" y="568868"/>
                  <a:pt x="962025" y="566738"/>
                </a:cubicBezTo>
                <a:cubicBezTo>
                  <a:pt x="952339" y="564096"/>
                  <a:pt x="933450" y="557213"/>
                  <a:pt x="933450" y="557213"/>
                </a:cubicBezTo>
                <a:cubicBezTo>
                  <a:pt x="940646" y="528425"/>
                  <a:pt x="936143" y="544369"/>
                  <a:pt x="947737" y="509588"/>
                </a:cubicBezTo>
                <a:lnTo>
                  <a:pt x="952500" y="495300"/>
                </a:lnTo>
                <a:cubicBezTo>
                  <a:pt x="954087" y="484188"/>
                  <a:pt x="955254" y="473007"/>
                  <a:pt x="957262" y="461963"/>
                </a:cubicBezTo>
                <a:cubicBezTo>
                  <a:pt x="959653" y="448814"/>
                  <a:pt x="962709" y="440861"/>
                  <a:pt x="966787" y="428625"/>
                </a:cubicBezTo>
                <a:cubicBezTo>
                  <a:pt x="976838" y="333145"/>
                  <a:pt x="966721" y="366910"/>
                  <a:pt x="981075" y="323850"/>
                </a:cubicBezTo>
                <a:cubicBezTo>
                  <a:pt x="979487" y="317500"/>
                  <a:pt x="981282" y="309060"/>
                  <a:pt x="976312" y="304800"/>
                </a:cubicBezTo>
                <a:cubicBezTo>
                  <a:pt x="971536" y="300707"/>
                  <a:pt x="937914" y="292820"/>
                  <a:pt x="928687" y="290513"/>
                </a:cubicBezTo>
                <a:cubicBezTo>
                  <a:pt x="898737" y="270545"/>
                  <a:pt x="930865" y="289651"/>
                  <a:pt x="876300" y="271463"/>
                </a:cubicBezTo>
                <a:cubicBezTo>
                  <a:pt x="841515" y="259868"/>
                  <a:pt x="857465" y="264373"/>
                  <a:pt x="828675" y="257175"/>
                </a:cubicBezTo>
                <a:cubicBezTo>
                  <a:pt x="787726" y="229877"/>
                  <a:pt x="839536" y="262605"/>
                  <a:pt x="800100" y="242888"/>
                </a:cubicBezTo>
                <a:cubicBezTo>
                  <a:pt x="794980" y="240328"/>
                  <a:pt x="791043" y="235688"/>
                  <a:pt x="785812" y="233363"/>
                </a:cubicBezTo>
                <a:cubicBezTo>
                  <a:pt x="776637" y="229285"/>
                  <a:pt x="766762" y="227013"/>
                  <a:pt x="757237" y="223838"/>
                </a:cubicBezTo>
                <a:cubicBezTo>
                  <a:pt x="757226" y="223834"/>
                  <a:pt x="728673" y="214315"/>
                  <a:pt x="728662" y="214313"/>
                </a:cubicBezTo>
                <a:cubicBezTo>
                  <a:pt x="719137" y="212725"/>
                  <a:pt x="709455" y="211892"/>
                  <a:pt x="700087" y="209550"/>
                </a:cubicBezTo>
                <a:cubicBezTo>
                  <a:pt x="690347" y="207115"/>
                  <a:pt x="681357" y="201994"/>
                  <a:pt x="671512" y="200025"/>
                </a:cubicBezTo>
                <a:cubicBezTo>
                  <a:pt x="663575" y="198438"/>
                  <a:pt x="655553" y="197226"/>
                  <a:pt x="647700" y="195263"/>
                </a:cubicBezTo>
                <a:cubicBezTo>
                  <a:pt x="642830" y="194045"/>
                  <a:pt x="638335" y="191485"/>
                  <a:pt x="633412" y="190500"/>
                </a:cubicBezTo>
                <a:cubicBezTo>
                  <a:pt x="622405" y="188299"/>
                  <a:pt x="611187" y="187325"/>
                  <a:pt x="600075" y="185738"/>
                </a:cubicBezTo>
                <a:lnTo>
                  <a:pt x="542925" y="166688"/>
                </a:lnTo>
                <a:lnTo>
                  <a:pt x="514350" y="157163"/>
                </a:lnTo>
                <a:cubicBezTo>
                  <a:pt x="509587" y="155575"/>
                  <a:pt x="504932" y="153617"/>
                  <a:pt x="500062" y="152400"/>
                </a:cubicBezTo>
                <a:lnTo>
                  <a:pt x="481012" y="147638"/>
                </a:lnTo>
                <a:cubicBezTo>
                  <a:pt x="476250" y="144463"/>
                  <a:pt x="471986" y="140368"/>
                  <a:pt x="466725" y="138113"/>
                </a:cubicBezTo>
                <a:cubicBezTo>
                  <a:pt x="460709" y="135535"/>
                  <a:pt x="453944" y="135231"/>
                  <a:pt x="447675" y="133350"/>
                </a:cubicBezTo>
                <a:cubicBezTo>
                  <a:pt x="438058" y="130465"/>
                  <a:pt x="428625" y="127000"/>
                  <a:pt x="419100" y="123825"/>
                </a:cubicBezTo>
                <a:lnTo>
                  <a:pt x="376237" y="109538"/>
                </a:lnTo>
                <a:cubicBezTo>
                  <a:pt x="376224" y="109534"/>
                  <a:pt x="347675" y="100016"/>
                  <a:pt x="347662" y="100013"/>
                </a:cubicBezTo>
                <a:cubicBezTo>
                  <a:pt x="289412" y="88362"/>
                  <a:pt x="349834" y="101471"/>
                  <a:pt x="309562" y="90488"/>
                </a:cubicBezTo>
                <a:cubicBezTo>
                  <a:pt x="296932" y="87044"/>
                  <a:pt x="283881" y="85103"/>
                  <a:pt x="271462" y="80963"/>
                </a:cubicBezTo>
                <a:cubicBezTo>
                  <a:pt x="266700" y="79375"/>
                  <a:pt x="261665" y="78445"/>
                  <a:pt x="257175" y="76200"/>
                </a:cubicBezTo>
                <a:cubicBezTo>
                  <a:pt x="252055" y="73640"/>
                  <a:pt x="248247" y="68685"/>
                  <a:pt x="242887" y="66675"/>
                </a:cubicBezTo>
                <a:cubicBezTo>
                  <a:pt x="221144" y="58522"/>
                  <a:pt x="222418" y="65966"/>
                  <a:pt x="204787" y="57150"/>
                </a:cubicBezTo>
                <a:cubicBezTo>
                  <a:pt x="199668" y="54590"/>
                  <a:pt x="196022" y="49131"/>
                  <a:pt x="190500" y="47625"/>
                </a:cubicBezTo>
                <a:cubicBezTo>
                  <a:pt x="178152" y="44257"/>
                  <a:pt x="165050" y="44809"/>
                  <a:pt x="152400" y="42863"/>
                </a:cubicBezTo>
                <a:cubicBezTo>
                  <a:pt x="140772" y="41074"/>
                  <a:pt x="108942" y="34529"/>
                  <a:pt x="100012" y="28575"/>
                </a:cubicBezTo>
                <a:cubicBezTo>
                  <a:pt x="83857" y="17805"/>
                  <a:pt x="88106" y="4762"/>
                  <a:pt x="85725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236119">
            <a:off x="2990849" y="4535764"/>
            <a:ext cx="342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GF</a:t>
            </a:r>
          </a:p>
          <a:p>
            <a:pPr algn="ctr"/>
            <a:r>
              <a:rPr lang="en-US" sz="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20/19</a:t>
            </a:r>
            <a:endParaRPr 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200170">
            <a:off x="2657545" y="3718140"/>
            <a:ext cx="342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</a:t>
            </a:r>
          </a:p>
          <a:p>
            <a:pPr algn="ctr"/>
            <a:r>
              <a:rPr lang="en-US" sz="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22/21</a:t>
            </a:r>
            <a:endParaRPr 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16082" y="3936448"/>
            <a:ext cx="342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IH</a:t>
            </a:r>
          </a:p>
          <a:p>
            <a:pPr algn="ctr"/>
            <a:r>
              <a:rPr lang="en-US" sz="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22/21</a:t>
            </a:r>
            <a:endParaRPr 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94669" y="3750739"/>
            <a:ext cx="342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</a:t>
            </a:r>
          </a:p>
          <a:p>
            <a:pPr algn="ctr"/>
            <a:r>
              <a:rPr lang="en-US" sz="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21/20</a:t>
            </a:r>
            <a:endParaRPr 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47283" y="3993727"/>
            <a:ext cx="342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IH</a:t>
            </a:r>
          </a:p>
          <a:p>
            <a:pPr algn="ctr"/>
            <a:r>
              <a:rPr lang="en-US" sz="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21/20</a:t>
            </a:r>
            <a:endParaRPr 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96708">
            <a:off x="2434417" y="2123205"/>
            <a:ext cx="342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</a:t>
            </a:r>
          </a:p>
          <a:p>
            <a:pPr algn="ctr"/>
            <a:r>
              <a:rPr lang="en-US" sz="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24/23</a:t>
            </a:r>
            <a:endParaRPr 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6592165" y="5391329"/>
            <a:ext cx="1800226" cy="657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1000" b="1" i="1" u="sng" dirty="0" smtClean="0">
                <a:latin typeface="Times New Roman"/>
                <a:ea typeface="Times New Roman"/>
              </a:rPr>
              <a:t>C. bairdi</a:t>
            </a:r>
            <a:endParaRPr lang="en-US" sz="1000" b="1" i="1" u="sng" dirty="0">
              <a:latin typeface="Times New Roman"/>
              <a:ea typeface="Times New Roman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000" b="1" dirty="0" smtClean="0">
                <a:effectLst/>
                <a:latin typeface="Times New Roman"/>
                <a:ea typeface="Times New Roman"/>
              </a:rPr>
              <a:t>(EAST </a:t>
            </a:r>
            <a:r>
              <a:rPr lang="en-US" sz="1000" b="1" dirty="0">
                <a:effectLst/>
                <a:latin typeface="Times New Roman"/>
                <a:ea typeface="Times New Roman"/>
              </a:rPr>
              <a:t>of </a:t>
            </a:r>
            <a:r>
              <a:rPr lang="en-US" sz="1000" b="1" dirty="0" smtClean="0">
                <a:effectLst/>
                <a:latin typeface="Times New Roman"/>
                <a:ea typeface="Times New Roman"/>
              </a:rPr>
              <a:t>166</a:t>
            </a:r>
            <a:r>
              <a:rPr lang="en-US" sz="1000" b="1" baseline="30000" dirty="0" smtClean="0">
                <a:effectLst/>
                <a:latin typeface="Times New Roman"/>
                <a:ea typeface="Times New Roman"/>
              </a:rPr>
              <a:t>o)</a:t>
            </a:r>
            <a:endParaRPr lang="en-US" sz="1000" b="1" dirty="0">
              <a:effectLst/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i="1" dirty="0">
                <a:effectLst/>
                <a:latin typeface="Times New Roman"/>
                <a:ea typeface="Times New Roman"/>
              </a:rPr>
              <a:t>C. bairdi</a:t>
            </a:r>
            <a:r>
              <a:rPr lang="en-US" sz="1000" dirty="0">
                <a:effectLst/>
                <a:latin typeface="Times New Roman"/>
                <a:ea typeface="Times New Roman"/>
              </a:rPr>
              <a:t> Males:	</a:t>
            </a:r>
            <a:r>
              <a:rPr lang="en-US" sz="1000" dirty="0" smtClean="0">
                <a:effectLst/>
                <a:latin typeface="Times New Roman"/>
                <a:ea typeface="Times New Roman"/>
              </a:rPr>
              <a:t>  ≤112.0 </a:t>
            </a:r>
            <a:r>
              <a:rPr lang="en-US" sz="1000" dirty="0">
                <a:effectLst/>
                <a:latin typeface="Times New Roman"/>
                <a:ea typeface="Times New Roman"/>
              </a:rPr>
              <a:t>mm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i="1" dirty="0">
                <a:effectLst/>
                <a:latin typeface="Times New Roman"/>
                <a:ea typeface="Times New Roman"/>
              </a:rPr>
              <a:t>C. bairdi</a:t>
            </a:r>
            <a:r>
              <a:rPr lang="en-US" sz="1000" dirty="0">
                <a:effectLst/>
                <a:latin typeface="Times New Roman"/>
                <a:ea typeface="Times New Roman"/>
              </a:rPr>
              <a:t> </a:t>
            </a:r>
            <a:r>
              <a:rPr lang="en-US" sz="1000" dirty="0" smtClean="0">
                <a:effectLst/>
                <a:latin typeface="Times New Roman"/>
                <a:ea typeface="Times New Roman"/>
              </a:rPr>
              <a:t>Females: ≤ 84.0 </a:t>
            </a:r>
            <a:r>
              <a:rPr lang="en-US" sz="1000" dirty="0">
                <a:effectLst/>
                <a:latin typeface="Times New Roman"/>
                <a:ea typeface="Times New Roman"/>
              </a:rPr>
              <a:t>mm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Times New Roman"/>
                <a:ea typeface="Times New Roman"/>
              </a:rPr>
              <a:t> 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3695700" y="244881"/>
            <a:ext cx="1992206" cy="517119"/>
          </a:xfrm>
          <a:prstGeom prst="rect">
            <a:avLst/>
          </a:prstGeom>
          <a:solidFill>
            <a:srgbClr val="C8E7BB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1000" b="1" i="1" u="sng" dirty="0" smtClean="0">
                <a:latin typeface="Times New Roman"/>
                <a:ea typeface="Times New Roman"/>
              </a:rPr>
              <a:t>C. opilio</a:t>
            </a:r>
            <a:endParaRPr lang="en-US" sz="1000" b="1" i="1" u="sng" dirty="0">
              <a:latin typeface="Times New Roman"/>
              <a:ea typeface="Times New Roman"/>
            </a:endParaRPr>
          </a:p>
          <a:p>
            <a:r>
              <a:rPr lang="en-US" sz="1000" i="1" dirty="0">
                <a:latin typeface="Times New Roman"/>
                <a:ea typeface="Times New Roman"/>
              </a:rPr>
              <a:t>C. opilio</a:t>
            </a:r>
            <a:r>
              <a:rPr lang="en-US" sz="1000" dirty="0">
                <a:latin typeface="Times New Roman"/>
                <a:ea typeface="Times New Roman"/>
              </a:rPr>
              <a:t> Males:	   ≤ 94.0 mm</a:t>
            </a:r>
          </a:p>
          <a:p>
            <a:r>
              <a:rPr lang="en-US" sz="1000" i="1" dirty="0">
                <a:latin typeface="Times New Roman"/>
                <a:ea typeface="Times New Roman"/>
              </a:rPr>
              <a:t>C. opilio</a:t>
            </a:r>
            <a:r>
              <a:rPr lang="en-US" sz="1000" dirty="0">
                <a:latin typeface="Times New Roman"/>
                <a:ea typeface="Times New Roman"/>
              </a:rPr>
              <a:t> Females:  ≤ 50.0 </a:t>
            </a:r>
            <a:r>
              <a:rPr lang="en-US" sz="1000" dirty="0" smtClean="0">
                <a:latin typeface="Times New Roman"/>
                <a:ea typeface="Times New Roman"/>
              </a:rPr>
              <a:t>mm</a:t>
            </a:r>
            <a:endParaRPr lang="en-US" sz="1000" dirty="0">
              <a:effectLst/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46584" y="3474671"/>
            <a:ext cx="1858415" cy="642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b="1" i="1" u="sng" dirty="0" smtClean="0">
                <a:effectLst/>
                <a:latin typeface="Times New Roman"/>
                <a:ea typeface="Times New Roman"/>
              </a:rPr>
              <a:t>C. bairdi</a:t>
            </a:r>
            <a:endParaRPr lang="en-US" sz="1000" b="1" i="1" u="sng" dirty="0" smtClean="0">
              <a:effectLst/>
              <a:latin typeface="Times New Roman"/>
              <a:ea typeface="Times New Roman"/>
            </a:endParaRPr>
          </a:p>
          <a:p>
            <a:pPr algn="ctr"/>
            <a:r>
              <a:rPr lang="en-US" sz="1000" b="1" dirty="0" smtClean="0">
                <a:latin typeface="Times New Roman"/>
                <a:ea typeface="Times New Roman"/>
              </a:rPr>
              <a:t>(</a:t>
            </a:r>
            <a:r>
              <a:rPr lang="en-US" sz="1000" b="1" dirty="0">
                <a:latin typeface="Times New Roman"/>
                <a:ea typeface="Times New Roman"/>
              </a:rPr>
              <a:t>WEST of </a:t>
            </a:r>
            <a:r>
              <a:rPr lang="en-US" sz="1000" b="1" dirty="0" smtClean="0">
                <a:latin typeface="Times New Roman"/>
                <a:ea typeface="Times New Roman"/>
              </a:rPr>
              <a:t>166</a:t>
            </a:r>
            <a:r>
              <a:rPr lang="en-US" sz="1000" b="1" baseline="30000" dirty="0" smtClean="0">
                <a:latin typeface="Times New Roman"/>
                <a:ea typeface="Times New Roman"/>
              </a:rPr>
              <a:t>o</a:t>
            </a:r>
            <a:r>
              <a:rPr lang="en-US" sz="1000" b="1" dirty="0" smtClean="0">
                <a:latin typeface="Times New Roman"/>
                <a:ea typeface="Times New Roman"/>
              </a:rPr>
              <a:t>)</a:t>
            </a:r>
            <a:endParaRPr lang="en-US" sz="1000" b="1" u="sng" dirty="0" smtClean="0">
              <a:effectLst/>
              <a:latin typeface="Times New Roman"/>
              <a:ea typeface="Times New Roman"/>
            </a:endParaRPr>
          </a:p>
          <a:p>
            <a:r>
              <a:rPr lang="en-US" sz="1000" i="1" dirty="0">
                <a:latin typeface="Times New Roman"/>
                <a:ea typeface="Times New Roman"/>
              </a:rPr>
              <a:t>C. bairdi</a:t>
            </a:r>
            <a:r>
              <a:rPr lang="en-US" sz="1000" dirty="0">
                <a:latin typeface="Times New Roman"/>
                <a:ea typeface="Times New Roman"/>
              </a:rPr>
              <a:t> Males:	  ≤ 102.0 mm</a:t>
            </a:r>
          </a:p>
          <a:p>
            <a:r>
              <a:rPr lang="en-US" sz="1000" i="1" dirty="0">
                <a:latin typeface="Times New Roman"/>
                <a:ea typeface="Times New Roman"/>
              </a:rPr>
              <a:t>C. bairdi</a:t>
            </a:r>
            <a:r>
              <a:rPr lang="en-US" sz="1000" dirty="0">
                <a:latin typeface="Times New Roman"/>
                <a:ea typeface="Times New Roman"/>
              </a:rPr>
              <a:t> Females: ≤ 79.0 mm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Times New Roman"/>
                <a:ea typeface="Times New Roman"/>
              </a:rPr>
              <a:t> 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84</Words>
  <Application>Microsoft Office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pam.jensen</dc:creator>
  <cp:lastModifiedBy>Pam.Jensen</cp:lastModifiedBy>
  <cp:revision>62</cp:revision>
  <cp:lastPrinted>2016-04-18T19:37:18Z</cp:lastPrinted>
  <dcterms:created xsi:type="dcterms:W3CDTF">2014-04-09T17:59:58Z</dcterms:created>
  <dcterms:modified xsi:type="dcterms:W3CDTF">2017-01-20T22:28:11Z</dcterms:modified>
</cp:coreProperties>
</file>