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2CF5-2E47-4B10-9536-3A1AEC42510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6C2E-E57B-413D-A347-EE0BED4A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2923771" y="1760091"/>
            <a:ext cx="1366579" cy="1116459"/>
          </a:xfrm>
          <a:custGeom>
            <a:avLst/>
            <a:gdLst>
              <a:gd name="connsiteX0" fmla="*/ 404 w 1366579"/>
              <a:gd name="connsiteY0" fmla="*/ 840234 h 1116459"/>
              <a:gd name="connsiteX1" fmla="*/ 14692 w 1366579"/>
              <a:gd name="connsiteY1" fmla="*/ 878334 h 1116459"/>
              <a:gd name="connsiteX2" fmla="*/ 19454 w 1366579"/>
              <a:gd name="connsiteY2" fmla="*/ 925959 h 1116459"/>
              <a:gd name="connsiteX3" fmla="*/ 24217 w 1366579"/>
              <a:gd name="connsiteY3" fmla="*/ 940247 h 1116459"/>
              <a:gd name="connsiteX4" fmla="*/ 28979 w 1366579"/>
              <a:gd name="connsiteY4" fmla="*/ 964059 h 1116459"/>
              <a:gd name="connsiteX5" fmla="*/ 38504 w 1366579"/>
              <a:gd name="connsiteY5" fmla="*/ 1054547 h 1116459"/>
              <a:gd name="connsiteX6" fmla="*/ 43267 w 1366579"/>
              <a:gd name="connsiteY6" fmla="*/ 1116459 h 1116459"/>
              <a:gd name="connsiteX7" fmla="*/ 209954 w 1366579"/>
              <a:gd name="connsiteY7" fmla="*/ 1116459 h 1116459"/>
              <a:gd name="connsiteX8" fmla="*/ 295679 w 1366579"/>
              <a:gd name="connsiteY8" fmla="*/ 1111697 h 1116459"/>
              <a:gd name="connsiteX9" fmla="*/ 319492 w 1366579"/>
              <a:gd name="connsiteY9" fmla="*/ 1106934 h 1116459"/>
              <a:gd name="connsiteX10" fmla="*/ 433792 w 1366579"/>
              <a:gd name="connsiteY10" fmla="*/ 1097409 h 1116459"/>
              <a:gd name="connsiteX11" fmla="*/ 781454 w 1366579"/>
              <a:gd name="connsiteY11" fmla="*/ 1106934 h 1116459"/>
              <a:gd name="connsiteX12" fmla="*/ 800504 w 1366579"/>
              <a:gd name="connsiteY12" fmla="*/ 1111697 h 1116459"/>
              <a:gd name="connsiteX13" fmla="*/ 843367 w 1366579"/>
              <a:gd name="connsiteY13" fmla="*/ 1116459 h 1116459"/>
              <a:gd name="connsiteX14" fmla="*/ 848129 w 1366579"/>
              <a:gd name="connsiteY14" fmla="*/ 1102172 h 1116459"/>
              <a:gd name="connsiteX15" fmla="*/ 838604 w 1366579"/>
              <a:gd name="connsiteY15" fmla="*/ 849759 h 1116459"/>
              <a:gd name="connsiteX16" fmla="*/ 843367 w 1366579"/>
              <a:gd name="connsiteY16" fmla="*/ 835472 h 1116459"/>
              <a:gd name="connsiteX17" fmla="*/ 857654 w 1366579"/>
              <a:gd name="connsiteY17" fmla="*/ 830709 h 1116459"/>
              <a:gd name="connsiteX18" fmla="*/ 938617 w 1366579"/>
              <a:gd name="connsiteY18" fmla="*/ 835472 h 1116459"/>
              <a:gd name="connsiteX19" fmla="*/ 1024342 w 1366579"/>
              <a:gd name="connsiteY19" fmla="*/ 844997 h 1116459"/>
              <a:gd name="connsiteX20" fmla="*/ 1114829 w 1366579"/>
              <a:gd name="connsiteY20" fmla="*/ 840234 h 1116459"/>
              <a:gd name="connsiteX21" fmla="*/ 1110067 w 1366579"/>
              <a:gd name="connsiteY21" fmla="*/ 821184 h 1116459"/>
              <a:gd name="connsiteX22" fmla="*/ 1100542 w 1366579"/>
              <a:gd name="connsiteY22" fmla="*/ 702122 h 1116459"/>
              <a:gd name="connsiteX23" fmla="*/ 1095779 w 1366579"/>
              <a:gd name="connsiteY23" fmla="*/ 621159 h 1116459"/>
              <a:gd name="connsiteX24" fmla="*/ 1086254 w 1366579"/>
              <a:gd name="connsiteY24" fmla="*/ 573534 h 1116459"/>
              <a:gd name="connsiteX25" fmla="*/ 1114829 w 1366579"/>
              <a:gd name="connsiteY25" fmla="*/ 568772 h 1116459"/>
              <a:gd name="connsiteX26" fmla="*/ 1362479 w 1366579"/>
              <a:gd name="connsiteY26" fmla="*/ 564009 h 1116459"/>
              <a:gd name="connsiteX27" fmla="*/ 1357717 w 1366579"/>
              <a:gd name="connsiteY27" fmla="*/ 530672 h 1116459"/>
              <a:gd name="connsiteX28" fmla="*/ 1348192 w 1366579"/>
              <a:gd name="connsiteY28" fmla="*/ 411609 h 1116459"/>
              <a:gd name="connsiteX29" fmla="*/ 1338667 w 1366579"/>
              <a:gd name="connsiteY29" fmla="*/ 349697 h 1116459"/>
              <a:gd name="connsiteX30" fmla="*/ 1324379 w 1366579"/>
              <a:gd name="connsiteY30" fmla="*/ 230634 h 1116459"/>
              <a:gd name="connsiteX31" fmla="*/ 1319617 w 1366579"/>
              <a:gd name="connsiteY31" fmla="*/ 49659 h 1116459"/>
              <a:gd name="connsiteX32" fmla="*/ 1314854 w 1366579"/>
              <a:gd name="connsiteY32" fmla="*/ 6797 h 1116459"/>
              <a:gd name="connsiteX33" fmla="*/ 1238654 w 1366579"/>
              <a:gd name="connsiteY33" fmla="*/ 2034 h 1116459"/>
              <a:gd name="connsiteX34" fmla="*/ 933854 w 1366579"/>
              <a:gd name="connsiteY34" fmla="*/ 6797 h 1116459"/>
              <a:gd name="connsiteX35" fmla="*/ 895754 w 1366579"/>
              <a:gd name="connsiteY35" fmla="*/ 11559 h 1116459"/>
              <a:gd name="connsiteX36" fmla="*/ 857654 w 1366579"/>
              <a:gd name="connsiteY36" fmla="*/ 21084 h 1116459"/>
              <a:gd name="connsiteX37" fmla="*/ 810029 w 1366579"/>
              <a:gd name="connsiteY37" fmla="*/ 16322 h 1116459"/>
              <a:gd name="connsiteX38" fmla="*/ 776692 w 1366579"/>
              <a:gd name="connsiteY38" fmla="*/ 11559 h 1116459"/>
              <a:gd name="connsiteX39" fmla="*/ 771929 w 1366579"/>
              <a:gd name="connsiteY39" fmla="*/ 25847 h 1116459"/>
              <a:gd name="connsiteX40" fmla="*/ 776692 w 1366579"/>
              <a:gd name="connsiteY40" fmla="*/ 87759 h 1116459"/>
              <a:gd name="connsiteX41" fmla="*/ 781454 w 1366579"/>
              <a:gd name="connsiteY41" fmla="*/ 225872 h 1116459"/>
              <a:gd name="connsiteX42" fmla="*/ 786217 w 1366579"/>
              <a:gd name="connsiteY42" fmla="*/ 240159 h 1116459"/>
              <a:gd name="connsiteX43" fmla="*/ 790979 w 1366579"/>
              <a:gd name="connsiteY43" fmla="*/ 263972 h 1116459"/>
              <a:gd name="connsiteX44" fmla="*/ 786217 w 1366579"/>
              <a:gd name="connsiteY44" fmla="*/ 287784 h 1116459"/>
              <a:gd name="connsiteX45" fmla="*/ 562379 w 1366579"/>
              <a:gd name="connsiteY45" fmla="*/ 278259 h 1116459"/>
              <a:gd name="connsiteX46" fmla="*/ 529042 w 1366579"/>
              <a:gd name="connsiteY46" fmla="*/ 283022 h 1116459"/>
              <a:gd name="connsiteX47" fmla="*/ 519517 w 1366579"/>
              <a:gd name="connsiteY47" fmla="*/ 311597 h 1116459"/>
              <a:gd name="connsiteX48" fmla="*/ 524279 w 1366579"/>
              <a:gd name="connsiteY48" fmla="*/ 630684 h 1116459"/>
              <a:gd name="connsiteX49" fmla="*/ 533804 w 1366579"/>
              <a:gd name="connsiteY49" fmla="*/ 668784 h 1116459"/>
              <a:gd name="connsiteX50" fmla="*/ 538567 w 1366579"/>
              <a:gd name="connsiteY50" fmla="*/ 692597 h 1116459"/>
              <a:gd name="connsiteX51" fmla="*/ 543329 w 1366579"/>
              <a:gd name="connsiteY51" fmla="*/ 744984 h 1116459"/>
              <a:gd name="connsiteX52" fmla="*/ 552854 w 1366579"/>
              <a:gd name="connsiteY52" fmla="*/ 802134 h 1116459"/>
              <a:gd name="connsiteX53" fmla="*/ 548092 w 1366579"/>
              <a:gd name="connsiteY53" fmla="*/ 830709 h 1116459"/>
              <a:gd name="connsiteX54" fmla="*/ 533804 w 1366579"/>
              <a:gd name="connsiteY54" fmla="*/ 835472 h 1116459"/>
              <a:gd name="connsiteX55" fmla="*/ 376642 w 1366579"/>
              <a:gd name="connsiteY55" fmla="*/ 840234 h 1116459"/>
              <a:gd name="connsiteX56" fmla="*/ 290917 w 1366579"/>
              <a:gd name="connsiteY56" fmla="*/ 844997 h 1116459"/>
              <a:gd name="connsiteX57" fmla="*/ 33742 w 1366579"/>
              <a:gd name="connsiteY57" fmla="*/ 854522 h 1116459"/>
              <a:gd name="connsiteX58" fmla="*/ 404 w 1366579"/>
              <a:gd name="connsiteY58" fmla="*/ 840234 h 111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66579" h="1116459">
                <a:moveTo>
                  <a:pt x="404" y="840234"/>
                </a:moveTo>
                <a:cubicBezTo>
                  <a:pt x="-2771" y="844203"/>
                  <a:pt x="13760" y="872273"/>
                  <a:pt x="14692" y="878334"/>
                </a:cubicBezTo>
                <a:cubicBezTo>
                  <a:pt x="17118" y="894103"/>
                  <a:pt x="17028" y="910190"/>
                  <a:pt x="19454" y="925959"/>
                </a:cubicBezTo>
                <a:cubicBezTo>
                  <a:pt x="20217" y="930921"/>
                  <a:pt x="22999" y="935377"/>
                  <a:pt x="24217" y="940247"/>
                </a:cubicBezTo>
                <a:cubicBezTo>
                  <a:pt x="26180" y="948100"/>
                  <a:pt x="27748" y="956059"/>
                  <a:pt x="28979" y="964059"/>
                </a:cubicBezTo>
                <a:cubicBezTo>
                  <a:pt x="33241" y="991763"/>
                  <a:pt x="36249" y="1027493"/>
                  <a:pt x="38504" y="1054547"/>
                </a:cubicBezTo>
                <a:cubicBezTo>
                  <a:pt x="40223" y="1075174"/>
                  <a:pt x="41679" y="1095822"/>
                  <a:pt x="43267" y="1116459"/>
                </a:cubicBezTo>
                <a:cubicBezTo>
                  <a:pt x="107229" y="1095140"/>
                  <a:pt x="37779" y="1116459"/>
                  <a:pt x="209954" y="1116459"/>
                </a:cubicBezTo>
                <a:cubicBezTo>
                  <a:pt x="238573" y="1116459"/>
                  <a:pt x="267104" y="1113284"/>
                  <a:pt x="295679" y="1111697"/>
                </a:cubicBezTo>
                <a:cubicBezTo>
                  <a:pt x="303617" y="1110109"/>
                  <a:pt x="311460" y="1107938"/>
                  <a:pt x="319492" y="1106934"/>
                </a:cubicBezTo>
                <a:cubicBezTo>
                  <a:pt x="340707" y="1104282"/>
                  <a:pt x="415527" y="1098814"/>
                  <a:pt x="433792" y="1097409"/>
                </a:cubicBezTo>
                <a:cubicBezTo>
                  <a:pt x="476628" y="1098302"/>
                  <a:pt x="703739" y="1101574"/>
                  <a:pt x="781454" y="1106934"/>
                </a:cubicBezTo>
                <a:cubicBezTo>
                  <a:pt x="787984" y="1107384"/>
                  <a:pt x="794035" y="1110702"/>
                  <a:pt x="800504" y="1111697"/>
                </a:cubicBezTo>
                <a:cubicBezTo>
                  <a:pt x="814712" y="1113883"/>
                  <a:pt x="829079" y="1114872"/>
                  <a:pt x="843367" y="1116459"/>
                </a:cubicBezTo>
                <a:cubicBezTo>
                  <a:pt x="844954" y="1111697"/>
                  <a:pt x="848129" y="1107192"/>
                  <a:pt x="848129" y="1102172"/>
                </a:cubicBezTo>
                <a:cubicBezTo>
                  <a:pt x="848129" y="890130"/>
                  <a:pt x="857792" y="945690"/>
                  <a:pt x="838604" y="849759"/>
                </a:cubicBezTo>
                <a:cubicBezTo>
                  <a:pt x="840192" y="844997"/>
                  <a:pt x="839817" y="839022"/>
                  <a:pt x="843367" y="835472"/>
                </a:cubicBezTo>
                <a:cubicBezTo>
                  <a:pt x="846917" y="831922"/>
                  <a:pt x="852634" y="830709"/>
                  <a:pt x="857654" y="830709"/>
                </a:cubicBezTo>
                <a:cubicBezTo>
                  <a:pt x="884688" y="830709"/>
                  <a:pt x="911629" y="833884"/>
                  <a:pt x="938617" y="835472"/>
                </a:cubicBezTo>
                <a:cubicBezTo>
                  <a:pt x="972198" y="842188"/>
                  <a:pt x="981280" y="844997"/>
                  <a:pt x="1024342" y="844997"/>
                </a:cubicBezTo>
                <a:cubicBezTo>
                  <a:pt x="1054546" y="844997"/>
                  <a:pt x="1084667" y="841822"/>
                  <a:pt x="1114829" y="840234"/>
                </a:cubicBezTo>
                <a:cubicBezTo>
                  <a:pt x="1113242" y="833884"/>
                  <a:pt x="1110589" y="827709"/>
                  <a:pt x="1110067" y="821184"/>
                </a:cubicBezTo>
                <a:cubicBezTo>
                  <a:pt x="1099919" y="694339"/>
                  <a:pt x="1114393" y="757531"/>
                  <a:pt x="1100542" y="702122"/>
                </a:cubicBezTo>
                <a:cubicBezTo>
                  <a:pt x="1098954" y="675134"/>
                  <a:pt x="1098121" y="648092"/>
                  <a:pt x="1095779" y="621159"/>
                </a:cubicBezTo>
                <a:cubicBezTo>
                  <a:pt x="1094221" y="603248"/>
                  <a:pt x="1090458" y="590347"/>
                  <a:pt x="1086254" y="573534"/>
                </a:cubicBezTo>
                <a:cubicBezTo>
                  <a:pt x="1095779" y="571947"/>
                  <a:pt x="1105178" y="569105"/>
                  <a:pt x="1114829" y="568772"/>
                </a:cubicBezTo>
                <a:cubicBezTo>
                  <a:pt x="1197345" y="565927"/>
                  <a:pt x="1280911" y="576804"/>
                  <a:pt x="1362479" y="564009"/>
                </a:cubicBezTo>
                <a:cubicBezTo>
                  <a:pt x="1373569" y="562269"/>
                  <a:pt x="1358765" y="541848"/>
                  <a:pt x="1357717" y="530672"/>
                </a:cubicBezTo>
                <a:cubicBezTo>
                  <a:pt x="1354001" y="491031"/>
                  <a:pt x="1352589" y="451180"/>
                  <a:pt x="1348192" y="411609"/>
                </a:cubicBezTo>
                <a:cubicBezTo>
                  <a:pt x="1342706" y="362242"/>
                  <a:pt x="1346915" y="382693"/>
                  <a:pt x="1338667" y="349697"/>
                </a:cubicBezTo>
                <a:cubicBezTo>
                  <a:pt x="1328687" y="239922"/>
                  <a:pt x="1340232" y="278191"/>
                  <a:pt x="1324379" y="230634"/>
                </a:cubicBezTo>
                <a:cubicBezTo>
                  <a:pt x="1322792" y="170309"/>
                  <a:pt x="1322183" y="109950"/>
                  <a:pt x="1319617" y="49659"/>
                </a:cubicBezTo>
                <a:cubicBezTo>
                  <a:pt x="1319006" y="35297"/>
                  <a:pt x="1327245" y="14086"/>
                  <a:pt x="1314854" y="6797"/>
                </a:cubicBezTo>
                <a:cubicBezTo>
                  <a:pt x="1292918" y="-6106"/>
                  <a:pt x="1264054" y="3622"/>
                  <a:pt x="1238654" y="2034"/>
                </a:cubicBezTo>
                <a:lnTo>
                  <a:pt x="933854" y="6797"/>
                </a:lnTo>
                <a:cubicBezTo>
                  <a:pt x="921060" y="7152"/>
                  <a:pt x="908404" y="9613"/>
                  <a:pt x="895754" y="11559"/>
                </a:cubicBezTo>
                <a:cubicBezTo>
                  <a:pt x="874414" y="14842"/>
                  <a:pt x="875035" y="15291"/>
                  <a:pt x="857654" y="21084"/>
                </a:cubicBezTo>
                <a:lnTo>
                  <a:pt x="810029" y="16322"/>
                </a:lnTo>
                <a:cubicBezTo>
                  <a:pt x="798881" y="15010"/>
                  <a:pt x="787582" y="8836"/>
                  <a:pt x="776692" y="11559"/>
                </a:cubicBezTo>
                <a:cubicBezTo>
                  <a:pt x="771822" y="12777"/>
                  <a:pt x="773517" y="21084"/>
                  <a:pt x="771929" y="25847"/>
                </a:cubicBezTo>
                <a:cubicBezTo>
                  <a:pt x="773517" y="46484"/>
                  <a:pt x="775707" y="67084"/>
                  <a:pt x="776692" y="87759"/>
                </a:cubicBezTo>
                <a:cubicBezTo>
                  <a:pt x="778883" y="133772"/>
                  <a:pt x="778581" y="179897"/>
                  <a:pt x="781454" y="225872"/>
                </a:cubicBezTo>
                <a:cubicBezTo>
                  <a:pt x="781767" y="230882"/>
                  <a:pt x="784999" y="235289"/>
                  <a:pt x="786217" y="240159"/>
                </a:cubicBezTo>
                <a:cubicBezTo>
                  <a:pt x="788180" y="248012"/>
                  <a:pt x="789392" y="256034"/>
                  <a:pt x="790979" y="263972"/>
                </a:cubicBezTo>
                <a:cubicBezTo>
                  <a:pt x="789392" y="271909"/>
                  <a:pt x="794273" y="286998"/>
                  <a:pt x="786217" y="287784"/>
                </a:cubicBezTo>
                <a:cubicBezTo>
                  <a:pt x="687322" y="297432"/>
                  <a:pt x="640426" y="289410"/>
                  <a:pt x="562379" y="278259"/>
                </a:cubicBezTo>
                <a:cubicBezTo>
                  <a:pt x="551267" y="279847"/>
                  <a:pt x="537903" y="276130"/>
                  <a:pt x="529042" y="283022"/>
                </a:cubicBezTo>
                <a:cubicBezTo>
                  <a:pt x="521117" y="289186"/>
                  <a:pt x="519517" y="311597"/>
                  <a:pt x="519517" y="311597"/>
                </a:cubicBezTo>
                <a:cubicBezTo>
                  <a:pt x="521104" y="417959"/>
                  <a:pt x="521325" y="524351"/>
                  <a:pt x="524279" y="630684"/>
                </a:cubicBezTo>
                <a:cubicBezTo>
                  <a:pt x="524827" y="650427"/>
                  <a:pt x="529706" y="652394"/>
                  <a:pt x="533804" y="668784"/>
                </a:cubicBezTo>
                <a:cubicBezTo>
                  <a:pt x="535767" y="676637"/>
                  <a:pt x="536979" y="684659"/>
                  <a:pt x="538567" y="692597"/>
                </a:cubicBezTo>
                <a:cubicBezTo>
                  <a:pt x="540154" y="710059"/>
                  <a:pt x="541584" y="727537"/>
                  <a:pt x="543329" y="744984"/>
                </a:cubicBezTo>
                <a:cubicBezTo>
                  <a:pt x="547886" y="790555"/>
                  <a:pt x="543812" y="775006"/>
                  <a:pt x="552854" y="802134"/>
                </a:cubicBezTo>
                <a:cubicBezTo>
                  <a:pt x="551267" y="811659"/>
                  <a:pt x="552883" y="822325"/>
                  <a:pt x="548092" y="830709"/>
                </a:cubicBezTo>
                <a:cubicBezTo>
                  <a:pt x="545601" y="835068"/>
                  <a:pt x="538817" y="835194"/>
                  <a:pt x="533804" y="835472"/>
                </a:cubicBezTo>
                <a:cubicBezTo>
                  <a:pt x="481473" y="838379"/>
                  <a:pt x="429013" y="838180"/>
                  <a:pt x="376642" y="840234"/>
                </a:cubicBezTo>
                <a:cubicBezTo>
                  <a:pt x="348045" y="841355"/>
                  <a:pt x="319492" y="843409"/>
                  <a:pt x="290917" y="844997"/>
                </a:cubicBezTo>
                <a:cubicBezTo>
                  <a:pt x="199935" y="875320"/>
                  <a:pt x="279564" y="850355"/>
                  <a:pt x="33742" y="854522"/>
                </a:cubicBezTo>
                <a:cubicBezTo>
                  <a:pt x="21044" y="854737"/>
                  <a:pt x="3579" y="836265"/>
                  <a:pt x="404" y="840234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4648200"/>
            <a:ext cx="2057400" cy="92333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NBS 2017 Bitter crab stations for snow crab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4470" y="0"/>
            <a:ext cx="8875059" cy="6858000"/>
            <a:chOff x="134470" y="0"/>
            <a:chExt cx="8875059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" y="0"/>
              <a:ext cx="8875059" cy="68580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2923771" y="1760091"/>
              <a:ext cx="1366579" cy="1116459"/>
            </a:xfrm>
            <a:custGeom>
              <a:avLst/>
              <a:gdLst>
                <a:gd name="connsiteX0" fmla="*/ 404 w 1366579"/>
                <a:gd name="connsiteY0" fmla="*/ 840234 h 1116459"/>
                <a:gd name="connsiteX1" fmla="*/ 14692 w 1366579"/>
                <a:gd name="connsiteY1" fmla="*/ 878334 h 1116459"/>
                <a:gd name="connsiteX2" fmla="*/ 19454 w 1366579"/>
                <a:gd name="connsiteY2" fmla="*/ 925959 h 1116459"/>
                <a:gd name="connsiteX3" fmla="*/ 24217 w 1366579"/>
                <a:gd name="connsiteY3" fmla="*/ 940247 h 1116459"/>
                <a:gd name="connsiteX4" fmla="*/ 28979 w 1366579"/>
                <a:gd name="connsiteY4" fmla="*/ 964059 h 1116459"/>
                <a:gd name="connsiteX5" fmla="*/ 38504 w 1366579"/>
                <a:gd name="connsiteY5" fmla="*/ 1054547 h 1116459"/>
                <a:gd name="connsiteX6" fmla="*/ 43267 w 1366579"/>
                <a:gd name="connsiteY6" fmla="*/ 1116459 h 1116459"/>
                <a:gd name="connsiteX7" fmla="*/ 209954 w 1366579"/>
                <a:gd name="connsiteY7" fmla="*/ 1116459 h 1116459"/>
                <a:gd name="connsiteX8" fmla="*/ 295679 w 1366579"/>
                <a:gd name="connsiteY8" fmla="*/ 1111697 h 1116459"/>
                <a:gd name="connsiteX9" fmla="*/ 319492 w 1366579"/>
                <a:gd name="connsiteY9" fmla="*/ 1106934 h 1116459"/>
                <a:gd name="connsiteX10" fmla="*/ 433792 w 1366579"/>
                <a:gd name="connsiteY10" fmla="*/ 1097409 h 1116459"/>
                <a:gd name="connsiteX11" fmla="*/ 781454 w 1366579"/>
                <a:gd name="connsiteY11" fmla="*/ 1106934 h 1116459"/>
                <a:gd name="connsiteX12" fmla="*/ 800504 w 1366579"/>
                <a:gd name="connsiteY12" fmla="*/ 1111697 h 1116459"/>
                <a:gd name="connsiteX13" fmla="*/ 843367 w 1366579"/>
                <a:gd name="connsiteY13" fmla="*/ 1116459 h 1116459"/>
                <a:gd name="connsiteX14" fmla="*/ 848129 w 1366579"/>
                <a:gd name="connsiteY14" fmla="*/ 1102172 h 1116459"/>
                <a:gd name="connsiteX15" fmla="*/ 838604 w 1366579"/>
                <a:gd name="connsiteY15" fmla="*/ 849759 h 1116459"/>
                <a:gd name="connsiteX16" fmla="*/ 843367 w 1366579"/>
                <a:gd name="connsiteY16" fmla="*/ 835472 h 1116459"/>
                <a:gd name="connsiteX17" fmla="*/ 857654 w 1366579"/>
                <a:gd name="connsiteY17" fmla="*/ 830709 h 1116459"/>
                <a:gd name="connsiteX18" fmla="*/ 938617 w 1366579"/>
                <a:gd name="connsiteY18" fmla="*/ 835472 h 1116459"/>
                <a:gd name="connsiteX19" fmla="*/ 1024342 w 1366579"/>
                <a:gd name="connsiteY19" fmla="*/ 844997 h 1116459"/>
                <a:gd name="connsiteX20" fmla="*/ 1114829 w 1366579"/>
                <a:gd name="connsiteY20" fmla="*/ 840234 h 1116459"/>
                <a:gd name="connsiteX21" fmla="*/ 1110067 w 1366579"/>
                <a:gd name="connsiteY21" fmla="*/ 821184 h 1116459"/>
                <a:gd name="connsiteX22" fmla="*/ 1100542 w 1366579"/>
                <a:gd name="connsiteY22" fmla="*/ 702122 h 1116459"/>
                <a:gd name="connsiteX23" fmla="*/ 1095779 w 1366579"/>
                <a:gd name="connsiteY23" fmla="*/ 621159 h 1116459"/>
                <a:gd name="connsiteX24" fmla="*/ 1086254 w 1366579"/>
                <a:gd name="connsiteY24" fmla="*/ 573534 h 1116459"/>
                <a:gd name="connsiteX25" fmla="*/ 1114829 w 1366579"/>
                <a:gd name="connsiteY25" fmla="*/ 568772 h 1116459"/>
                <a:gd name="connsiteX26" fmla="*/ 1362479 w 1366579"/>
                <a:gd name="connsiteY26" fmla="*/ 564009 h 1116459"/>
                <a:gd name="connsiteX27" fmla="*/ 1357717 w 1366579"/>
                <a:gd name="connsiteY27" fmla="*/ 530672 h 1116459"/>
                <a:gd name="connsiteX28" fmla="*/ 1348192 w 1366579"/>
                <a:gd name="connsiteY28" fmla="*/ 411609 h 1116459"/>
                <a:gd name="connsiteX29" fmla="*/ 1338667 w 1366579"/>
                <a:gd name="connsiteY29" fmla="*/ 349697 h 1116459"/>
                <a:gd name="connsiteX30" fmla="*/ 1324379 w 1366579"/>
                <a:gd name="connsiteY30" fmla="*/ 230634 h 1116459"/>
                <a:gd name="connsiteX31" fmla="*/ 1319617 w 1366579"/>
                <a:gd name="connsiteY31" fmla="*/ 49659 h 1116459"/>
                <a:gd name="connsiteX32" fmla="*/ 1314854 w 1366579"/>
                <a:gd name="connsiteY32" fmla="*/ 6797 h 1116459"/>
                <a:gd name="connsiteX33" fmla="*/ 1238654 w 1366579"/>
                <a:gd name="connsiteY33" fmla="*/ 2034 h 1116459"/>
                <a:gd name="connsiteX34" fmla="*/ 933854 w 1366579"/>
                <a:gd name="connsiteY34" fmla="*/ 6797 h 1116459"/>
                <a:gd name="connsiteX35" fmla="*/ 895754 w 1366579"/>
                <a:gd name="connsiteY35" fmla="*/ 11559 h 1116459"/>
                <a:gd name="connsiteX36" fmla="*/ 857654 w 1366579"/>
                <a:gd name="connsiteY36" fmla="*/ 21084 h 1116459"/>
                <a:gd name="connsiteX37" fmla="*/ 810029 w 1366579"/>
                <a:gd name="connsiteY37" fmla="*/ 16322 h 1116459"/>
                <a:gd name="connsiteX38" fmla="*/ 776692 w 1366579"/>
                <a:gd name="connsiteY38" fmla="*/ 11559 h 1116459"/>
                <a:gd name="connsiteX39" fmla="*/ 771929 w 1366579"/>
                <a:gd name="connsiteY39" fmla="*/ 25847 h 1116459"/>
                <a:gd name="connsiteX40" fmla="*/ 776692 w 1366579"/>
                <a:gd name="connsiteY40" fmla="*/ 87759 h 1116459"/>
                <a:gd name="connsiteX41" fmla="*/ 781454 w 1366579"/>
                <a:gd name="connsiteY41" fmla="*/ 225872 h 1116459"/>
                <a:gd name="connsiteX42" fmla="*/ 786217 w 1366579"/>
                <a:gd name="connsiteY42" fmla="*/ 240159 h 1116459"/>
                <a:gd name="connsiteX43" fmla="*/ 790979 w 1366579"/>
                <a:gd name="connsiteY43" fmla="*/ 263972 h 1116459"/>
                <a:gd name="connsiteX44" fmla="*/ 786217 w 1366579"/>
                <a:gd name="connsiteY44" fmla="*/ 287784 h 1116459"/>
                <a:gd name="connsiteX45" fmla="*/ 562379 w 1366579"/>
                <a:gd name="connsiteY45" fmla="*/ 278259 h 1116459"/>
                <a:gd name="connsiteX46" fmla="*/ 529042 w 1366579"/>
                <a:gd name="connsiteY46" fmla="*/ 283022 h 1116459"/>
                <a:gd name="connsiteX47" fmla="*/ 519517 w 1366579"/>
                <a:gd name="connsiteY47" fmla="*/ 311597 h 1116459"/>
                <a:gd name="connsiteX48" fmla="*/ 524279 w 1366579"/>
                <a:gd name="connsiteY48" fmla="*/ 630684 h 1116459"/>
                <a:gd name="connsiteX49" fmla="*/ 533804 w 1366579"/>
                <a:gd name="connsiteY49" fmla="*/ 668784 h 1116459"/>
                <a:gd name="connsiteX50" fmla="*/ 538567 w 1366579"/>
                <a:gd name="connsiteY50" fmla="*/ 692597 h 1116459"/>
                <a:gd name="connsiteX51" fmla="*/ 543329 w 1366579"/>
                <a:gd name="connsiteY51" fmla="*/ 744984 h 1116459"/>
                <a:gd name="connsiteX52" fmla="*/ 552854 w 1366579"/>
                <a:gd name="connsiteY52" fmla="*/ 802134 h 1116459"/>
                <a:gd name="connsiteX53" fmla="*/ 548092 w 1366579"/>
                <a:gd name="connsiteY53" fmla="*/ 830709 h 1116459"/>
                <a:gd name="connsiteX54" fmla="*/ 533804 w 1366579"/>
                <a:gd name="connsiteY54" fmla="*/ 835472 h 1116459"/>
                <a:gd name="connsiteX55" fmla="*/ 376642 w 1366579"/>
                <a:gd name="connsiteY55" fmla="*/ 840234 h 1116459"/>
                <a:gd name="connsiteX56" fmla="*/ 290917 w 1366579"/>
                <a:gd name="connsiteY56" fmla="*/ 844997 h 1116459"/>
                <a:gd name="connsiteX57" fmla="*/ 33742 w 1366579"/>
                <a:gd name="connsiteY57" fmla="*/ 854522 h 1116459"/>
                <a:gd name="connsiteX58" fmla="*/ 404 w 1366579"/>
                <a:gd name="connsiteY58" fmla="*/ 840234 h 11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66579" h="1116459">
                  <a:moveTo>
                    <a:pt x="404" y="840234"/>
                  </a:moveTo>
                  <a:cubicBezTo>
                    <a:pt x="-2771" y="844203"/>
                    <a:pt x="13760" y="872273"/>
                    <a:pt x="14692" y="878334"/>
                  </a:cubicBezTo>
                  <a:cubicBezTo>
                    <a:pt x="17118" y="894103"/>
                    <a:pt x="17028" y="910190"/>
                    <a:pt x="19454" y="925959"/>
                  </a:cubicBezTo>
                  <a:cubicBezTo>
                    <a:pt x="20217" y="930921"/>
                    <a:pt x="22999" y="935377"/>
                    <a:pt x="24217" y="940247"/>
                  </a:cubicBezTo>
                  <a:cubicBezTo>
                    <a:pt x="26180" y="948100"/>
                    <a:pt x="27748" y="956059"/>
                    <a:pt x="28979" y="964059"/>
                  </a:cubicBezTo>
                  <a:cubicBezTo>
                    <a:pt x="33241" y="991763"/>
                    <a:pt x="36249" y="1027493"/>
                    <a:pt x="38504" y="1054547"/>
                  </a:cubicBezTo>
                  <a:cubicBezTo>
                    <a:pt x="40223" y="1075174"/>
                    <a:pt x="41679" y="1095822"/>
                    <a:pt x="43267" y="1116459"/>
                  </a:cubicBezTo>
                  <a:cubicBezTo>
                    <a:pt x="107229" y="1095140"/>
                    <a:pt x="37779" y="1116459"/>
                    <a:pt x="209954" y="1116459"/>
                  </a:cubicBezTo>
                  <a:cubicBezTo>
                    <a:pt x="238573" y="1116459"/>
                    <a:pt x="267104" y="1113284"/>
                    <a:pt x="295679" y="1111697"/>
                  </a:cubicBezTo>
                  <a:cubicBezTo>
                    <a:pt x="303617" y="1110109"/>
                    <a:pt x="311460" y="1107938"/>
                    <a:pt x="319492" y="1106934"/>
                  </a:cubicBezTo>
                  <a:cubicBezTo>
                    <a:pt x="340707" y="1104282"/>
                    <a:pt x="415527" y="1098814"/>
                    <a:pt x="433792" y="1097409"/>
                  </a:cubicBezTo>
                  <a:cubicBezTo>
                    <a:pt x="476628" y="1098302"/>
                    <a:pt x="703739" y="1101574"/>
                    <a:pt x="781454" y="1106934"/>
                  </a:cubicBezTo>
                  <a:cubicBezTo>
                    <a:pt x="787984" y="1107384"/>
                    <a:pt x="794035" y="1110702"/>
                    <a:pt x="800504" y="1111697"/>
                  </a:cubicBezTo>
                  <a:cubicBezTo>
                    <a:pt x="814712" y="1113883"/>
                    <a:pt x="829079" y="1114872"/>
                    <a:pt x="843367" y="1116459"/>
                  </a:cubicBezTo>
                  <a:cubicBezTo>
                    <a:pt x="844954" y="1111697"/>
                    <a:pt x="848129" y="1107192"/>
                    <a:pt x="848129" y="1102172"/>
                  </a:cubicBezTo>
                  <a:cubicBezTo>
                    <a:pt x="848129" y="890130"/>
                    <a:pt x="857792" y="945690"/>
                    <a:pt x="838604" y="849759"/>
                  </a:cubicBezTo>
                  <a:cubicBezTo>
                    <a:pt x="840192" y="844997"/>
                    <a:pt x="839817" y="839022"/>
                    <a:pt x="843367" y="835472"/>
                  </a:cubicBezTo>
                  <a:cubicBezTo>
                    <a:pt x="846917" y="831922"/>
                    <a:pt x="852634" y="830709"/>
                    <a:pt x="857654" y="830709"/>
                  </a:cubicBezTo>
                  <a:cubicBezTo>
                    <a:pt x="884688" y="830709"/>
                    <a:pt x="911629" y="833884"/>
                    <a:pt x="938617" y="835472"/>
                  </a:cubicBezTo>
                  <a:cubicBezTo>
                    <a:pt x="972198" y="842188"/>
                    <a:pt x="981280" y="844997"/>
                    <a:pt x="1024342" y="844997"/>
                  </a:cubicBezTo>
                  <a:cubicBezTo>
                    <a:pt x="1054546" y="844997"/>
                    <a:pt x="1084667" y="841822"/>
                    <a:pt x="1114829" y="840234"/>
                  </a:cubicBezTo>
                  <a:cubicBezTo>
                    <a:pt x="1113242" y="833884"/>
                    <a:pt x="1110589" y="827709"/>
                    <a:pt x="1110067" y="821184"/>
                  </a:cubicBezTo>
                  <a:cubicBezTo>
                    <a:pt x="1099919" y="694339"/>
                    <a:pt x="1114393" y="757531"/>
                    <a:pt x="1100542" y="702122"/>
                  </a:cubicBezTo>
                  <a:cubicBezTo>
                    <a:pt x="1098954" y="675134"/>
                    <a:pt x="1098121" y="648092"/>
                    <a:pt x="1095779" y="621159"/>
                  </a:cubicBezTo>
                  <a:cubicBezTo>
                    <a:pt x="1094221" y="603248"/>
                    <a:pt x="1090458" y="590347"/>
                    <a:pt x="1086254" y="573534"/>
                  </a:cubicBezTo>
                  <a:cubicBezTo>
                    <a:pt x="1095779" y="571947"/>
                    <a:pt x="1105178" y="569105"/>
                    <a:pt x="1114829" y="568772"/>
                  </a:cubicBezTo>
                  <a:cubicBezTo>
                    <a:pt x="1197345" y="565927"/>
                    <a:pt x="1280911" y="576804"/>
                    <a:pt x="1362479" y="564009"/>
                  </a:cubicBezTo>
                  <a:cubicBezTo>
                    <a:pt x="1373569" y="562269"/>
                    <a:pt x="1358765" y="541848"/>
                    <a:pt x="1357717" y="530672"/>
                  </a:cubicBezTo>
                  <a:cubicBezTo>
                    <a:pt x="1354001" y="491031"/>
                    <a:pt x="1352589" y="451180"/>
                    <a:pt x="1348192" y="411609"/>
                  </a:cubicBezTo>
                  <a:cubicBezTo>
                    <a:pt x="1342706" y="362242"/>
                    <a:pt x="1346915" y="382693"/>
                    <a:pt x="1338667" y="349697"/>
                  </a:cubicBezTo>
                  <a:cubicBezTo>
                    <a:pt x="1328687" y="239922"/>
                    <a:pt x="1340232" y="278191"/>
                    <a:pt x="1324379" y="230634"/>
                  </a:cubicBezTo>
                  <a:cubicBezTo>
                    <a:pt x="1322792" y="170309"/>
                    <a:pt x="1322183" y="109950"/>
                    <a:pt x="1319617" y="49659"/>
                  </a:cubicBezTo>
                  <a:cubicBezTo>
                    <a:pt x="1319006" y="35297"/>
                    <a:pt x="1327245" y="14086"/>
                    <a:pt x="1314854" y="6797"/>
                  </a:cubicBezTo>
                  <a:cubicBezTo>
                    <a:pt x="1292918" y="-6106"/>
                    <a:pt x="1264054" y="3622"/>
                    <a:pt x="1238654" y="2034"/>
                  </a:cubicBezTo>
                  <a:lnTo>
                    <a:pt x="933854" y="6797"/>
                  </a:lnTo>
                  <a:cubicBezTo>
                    <a:pt x="921060" y="7152"/>
                    <a:pt x="908404" y="9613"/>
                    <a:pt x="895754" y="11559"/>
                  </a:cubicBezTo>
                  <a:cubicBezTo>
                    <a:pt x="874414" y="14842"/>
                    <a:pt x="875035" y="15291"/>
                    <a:pt x="857654" y="21084"/>
                  </a:cubicBezTo>
                  <a:lnTo>
                    <a:pt x="810029" y="16322"/>
                  </a:lnTo>
                  <a:cubicBezTo>
                    <a:pt x="798881" y="15010"/>
                    <a:pt x="787582" y="8836"/>
                    <a:pt x="776692" y="11559"/>
                  </a:cubicBezTo>
                  <a:cubicBezTo>
                    <a:pt x="771822" y="12777"/>
                    <a:pt x="773517" y="21084"/>
                    <a:pt x="771929" y="25847"/>
                  </a:cubicBezTo>
                  <a:cubicBezTo>
                    <a:pt x="773517" y="46484"/>
                    <a:pt x="775707" y="67084"/>
                    <a:pt x="776692" y="87759"/>
                  </a:cubicBezTo>
                  <a:cubicBezTo>
                    <a:pt x="778883" y="133772"/>
                    <a:pt x="778581" y="179897"/>
                    <a:pt x="781454" y="225872"/>
                  </a:cubicBezTo>
                  <a:cubicBezTo>
                    <a:pt x="781767" y="230882"/>
                    <a:pt x="784999" y="235289"/>
                    <a:pt x="786217" y="240159"/>
                  </a:cubicBezTo>
                  <a:cubicBezTo>
                    <a:pt x="788180" y="248012"/>
                    <a:pt x="789392" y="256034"/>
                    <a:pt x="790979" y="263972"/>
                  </a:cubicBezTo>
                  <a:cubicBezTo>
                    <a:pt x="789392" y="271909"/>
                    <a:pt x="794273" y="286998"/>
                    <a:pt x="786217" y="287784"/>
                  </a:cubicBezTo>
                  <a:cubicBezTo>
                    <a:pt x="687322" y="297432"/>
                    <a:pt x="640426" y="289410"/>
                    <a:pt x="562379" y="278259"/>
                  </a:cubicBezTo>
                  <a:cubicBezTo>
                    <a:pt x="551267" y="279847"/>
                    <a:pt x="537903" y="276130"/>
                    <a:pt x="529042" y="283022"/>
                  </a:cubicBezTo>
                  <a:cubicBezTo>
                    <a:pt x="521117" y="289186"/>
                    <a:pt x="519517" y="311597"/>
                    <a:pt x="519517" y="311597"/>
                  </a:cubicBezTo>
                  <a:cubicBezTo>
                    <a:pt x="521104" y="417959"/>
                    <a:pt x="521325" y="524351"/>
                    <a:pt x="524279" y="630684"/>
                  </a:cubicBezTo>
                  <a:cubicBezTo>
                    <a:pt x="524827" y="650427"/>
                    <a:pt x="529706" y="652394"/>
                    <a:pt x="533804" y="668784"/>
                  </a:cubicBezTo>
                  <a:cubicBezTo>
                    <a:pt x="535767" y="676637"/>
                    <a:pt x="536979" y="684659"/>
                    <a:pt x="538567" y="692597"/>
                  </a:cubicBezTo>
                  <a:cubicBezTo>
                    <a:pt x="540154" y="710059"/>
                    <a:pt x="541584" y="727537"/>
                    <a:pt x="543329" y="744984"/>
                  </a:cubicBezTo>
                  <a:cubicBezTo>
                    <a:pt x="547886" y="790555"/>
                    <a:pt x="543812" y="775006"/>
                    <a:pt x="552854" y="802134"/>
                  </a:cubicBezTo>
                  <a:cubicBezTo>
                    <a:pt x="551267" y="811659"/>
                    <a:pt x="552883" y="822325"/>
                    <a:pt x="548092" y="830709"/>
                  </a:cubicBezTo>
                  <a:cubicBezTo>
                    <a:pt x="545601" y="835068"/>
                    <a:pt x="538817" y="835194"/>
                    <a:pt x="533804" y="835472"/>
                  </a:cubicBezTo>
                  <a:cubicBezTo>
                    <a:pt x="481473" y="838379"/>
                    <a:pt x="429013" y="838180"/>
                    <a:pt x="376642" y="840234"/>
                  </a:cubicBezTo>
                  <a:cubicBezTo>
                    <a:pt x="348045" y="841355"/>
                    <a:pt x="319492" y="843409"/>
                    <a:pt x="290917" y="844997"/>
                  </a:cubicBezTo>
                  <a:cubicBezTo>
                    <a:pt x="199935" y="875320"/>
                    <a:pt x="279564" y="850355"/>
                    <a:pt x="33742" y="854522"/>
                  </a:cubicBezTo>
                  <a:cubicBezTo>
                    <a:pt x="21044" y="854737"/>
                    <a:pt x="3579" y="836265"/>
                    <a:pt x="404" y="840234"/>
                  </a:cubicBezTo>
                  <a:close/>
                </a:path>
              </a:pathLst>
            </a:custGeom>
            <a:solidFill>
              <a:srgbClr val="92D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800" y="4648200"/>
              <a:ext cx="2057400" cy="923330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NBS 2017 Bitter crab stations for snow crab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8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NOAA Fisheries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Pam.Jensen</dc:creator>
  <cp:lastModifiedBy>Pam.Jensen</cp:lastModifiedBy>
  <cp:revision>13</cp:revision>
  <dcterms:created xsi:type="dcterms:W3CDTF">2017-02-13T23:20:02Z</dcterms:created>
  <dcterms:modified xsi:type="dcterms:W3CDTF">2017-02-16T22:45:07Z</dcterms:modified>
</cp:coreProperties>
</file>