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8" r:id="rId12"/>
    <p:sldId id="261" r:id="rId13"/>
    <p:sldId id="266" r:id="rId14"/>
    <p:sldId id="267" r:id="rId15"/>
    <p:sldId id="269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-688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41CA-7DC3-4740-A6FB-153EF4DB89DC}" type="datetimeFigureOut">
              <a:rPr lang="en-US" smtClean="0"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B983-2E31-544D-9F44-03F6C5C8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41CA-7DC3-4740-A6FB-153EF4DB89DC}" type="datetimeFigureOut">
              <a:rPr lang="en-US" smtClean="0"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B983-2E31-544D-9F44-03F6C5C8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41CA-7DC3-4740-A6FB-153EF4DB89DC}" type="datetimeFigureOut">
              <a:rPr lang="en-US" smtClean="0"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B983-2E31-544D-9F44-03F6C5C8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41CA-7DC3-4740-A6FB-153EF4DB89DC}" type="datetimeFigureOut">
              <a:rPr lang="en-US" smtClean="0"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B983-2E31-544D-9F44-03F6C5C8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41CA-7DC3-4740-A6FB-153EF4DB89DC}" type="datetimeFigureOut">
              <a:rPr lang="en-US" smtClean="0"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B983-2E31-544D-9F44-03F6C5C8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41CA-7DC3-4740-A6FB-153EF4DB89DC}" type="datetimeFigureOut">
              <a:rPr lang="en-US" smtClean="0"/>
              <a:t>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B983-2E31-544D-9F44-03F6C5C8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41CA-7DC3-4740-A6FB-153EF4DB89DC}" type="datetimeFigureOut">
              <a:rPr lang="en-US" smtClean="0"/>
              <a:t>1/8/14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B983-2E31-544D-9F44-03F6C5C8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41CA-7DC3-4740-A6FB-153EF4DB89DC}" type="datetimeFigureOut">
              <a:rPr lang="en-US" smtClean="0"/>
              <a:t>1/8/14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B983-2E31-544D-9F44-03F6C5C8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41CA-7DC3-4740-A6FB-153EF4DB89DC}" type="datetimeFigureOut">
              <a:rPr lang="en-US" smtClean="0"/>
              <a:t>1/8/14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B983-2E31-544D-9F44-03F6C5C8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41CA-7DC3-4740-A6FB-153EF4DB89DC}" type="datetimeFigureOut">
              <a:rPr lang="en-US" smtClean="0"/>
              <a:t>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B983-2E31-544D-9F44-03F6C5C8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41CA-7DC3-4740-A6FB-153EF4DB89DC}" type="datetimeFigureOut">
              <a:rPr lang="en-US" smtClean="0"/>
              <a:t>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B983-2E31-544D-9F44-03F6C5C8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341CA-7DC3-4740-A6FB-153EF4DB89DC}" type="datetimeFigureOut">
              <a:rPr lang="en-US" smtClean="0"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2B983-2E31-544D-9F44-03F6C5C8A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I’m still working on getting access to </a:t>
            </a:r>
            <a:r>
              <a:rPr lang="en-US" dirty="0" err="1" smtClean="0"/>
              <a:t>CourseWeb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 I’ve asked about the loaner program, getting mixes messages.  I’ll follow up.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0550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usage as of Dec 1, 2013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4170" b="4170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242277" y="6302103"/>
            <a:ext cx="861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appleinsider.com</a:t>
            </a:r>
            <a:r>
              <a:rPr lang="en-US" dirty="0" smtClean="0"/>
              <a:t>/articles/13/12/05/apple-pegs-ios-7-distribution-at-74-ios-6-at-22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99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Screens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4209" r="-1420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074615" y="6293283"/>
            <a:ext cx="717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www.jaysquared.com</a:t>
            </a:r>
            <a:r>
              <a:rPr lang="en-US" dirty="0" smtClean="0"/>
              <a:t>/2012/10/</a:t>
            </a:r>
            <a:r>
              <a:rPr lang="en-US" dirty="0" err="1" smtClean="0"/>
              <a:t>ios</a:t>
            </a:r>
            <a:r>
              <a:rPr lang="en-US" dirty="0" smtClean="0"/>
              <a:t>-screen-resolutions-cheat-sheet/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5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2.0 Éclair</a:t>
            </a:r>
          </a:p>
          <a:p>
            <a:r>
              <a:rPr lang="en-US" dirty="0" smtClean="0"/>
              <a:t>2.2 </a:t>
            </a:r>
            <a:r>
              <a:rPr lang="en-US" dirty="0" err="1" smtClean="0"/>
              <a:t>Froyo</a:t>
            </a:r>
            <a:endParaRPr lang="en-US" dirty="0" smtClean="0"/>
          </a:p>
          <a:p>
            <a:r>
              <a:rPr lang="en-US" dirty="0" smtClean="0"/>
              <a:t>2.3.3 Gingerbread</a:t>
            </a:r>
          </a:p>
          <a:p>
            <a:r>
              <a:rPr lang="en-US" dirty="0" smtClean="0"/>
              <a:t>3.0 – Honeycomb</a:t>
            </a:r>
          </a:p>
          <a:p>
            <a:r>
              <a:rPr lang="en-US" dirty="0" smtClean="0"/>
              <a:t>4.0 Ice Cream Sandwich</a:t>
            </a:r>
          </a:p>
          <a:p>
            <a:r>
              <a:rPr lang="en-US" dirty="0" smtClean="0"/>
              <a:t>4.1 </a:t>
            </a:r>
            <a:r>
              <a:rPr lang="en-US" dirty="0" err="1" smtClean="0"/>
              <a:t>JellyBean</a:t>
            </a:r>
            <a:endParaRPr lang="en-US" dirty="0" smtClean="0"/>
          </a:p>
          <a:p>
            <a:r>
              <a:rPr lang="en-US" dirty="0" smtClean="0"/>
              <a:t>4.4 </a:t>
            </a:r>
            <a:r>
              <a:rPr lang="en-US" dirty="0" err="1" smtClean="0"/>
              <a:t>KitKat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6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Usage by Dec 2, 2013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4996" b="-4996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484923" y="6126163"/>
            <a:ext cx="592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/about/dashboards/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32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Screens</a:t>
            </a:r>
            <a:endParaRPr lang="en-US" dirty="0"/>
          </a:p>
        </p:txBody>
      </p:sp>
      <p:pic>
        <p:nvPicPr>
          <p:cNvPr id="5" name="Content Placeholder 4" descr="Screen Shot 2014-01-09 at 10.24.5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987" b="-57987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781538" y="6126163"/>
            <a:ext cx="592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/about/dashboards/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85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 Silver Bullet!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 Compatibility!</a:t>
            </a:r>
          </a:p>
          <a:p>
            <a:r>
              <a:rPr lang="en-US" dirty="0" smtClean="0"/>
              <a:t>Offline capability?!</a:t>
            </a:r>
          </a:p>
          <a:p>
            <a:r>
              <a:rPr lang="en-US" dirty="0" smtClean="0"/>
              <a:t>Native Look and Feel!</a:t>
            </a:r>
          </a:p>
          <a:p>
            <a:r>
              <a:rPr lang="en-US" dirty="0" smtClean="0"/>
              <a:t>UX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8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“Well technology X lets me run anywhere”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56405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Biggest Industry 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28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Development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1701800"/>
            <a:ext cx="46101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62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466115"/>
            <a:ext cx="46101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34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Platforms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INFSCI 1073/ TELCOM 2727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88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iOS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14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Two?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0737" y="2498196"/>
            <a:ext cx="2647644" cy="21389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iOS</a:t>
            </a: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Android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83523" y="2716696"/>
            <a:ext cx="20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Phone 8.1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211" y="4162421"/>
            <a:ext cx="114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Firefox 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79561" y="337515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BlackBerry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74607" y="4637120"/>
            <a:ext cx="87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MeeGo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1966" y="5584713"/>
            <a:ext cx="154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Ubuntu Phone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9561" y="5400047"/>
            <a:ext cx="67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Tizen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18447" y="2101068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Bada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45684" y="1715791"/>
            <a:ext cx="88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8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using what?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589" b="-2589"/>
          <a:stretch>
            <a:fillRect/>
          </a:stretch>
        </p:blipFill>
        <p:spPr>
          <a:xfrm>
            <a:off x="136525" y="1600200"/>
            <a:ext cx="8825494" cy="4671646"/>
          </a:xfrm>
        </p:spPr>
      </p:pic>
    </p:spTree>
    <p:extLst>
      <p:ext uri="{BB962C8B-B14F-4D97-AF65-F5344CB8AC3E}">
        <p14:creationId xmlns:p14="http://schemas.microsoft.com/office/powerpoint/2010/main" val="192620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Objective-C</a:t>
            </a:r>
          </a:p>
          <a:p>
            <a:r>
              <a:rPr lang="en-US" dirty="0" smtClean="0"/>
              <a:t>Pixel Perfect</a:t>
            </a:r>
          </a:p>
          <a:p>
            <a:r>
              <a:rPr lang="en-US" dirty="0" smtClean="0"/>
              <a:t>Handful of Screens</a:t>
            </a:r>
          </a:p>
          <a:p>
            <a:r>
              <a:rPr lang="en-US" dirty="0" smtClean="0"/>
              <a:t>API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2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Layouts</a:t>
            </a:r>
          </a:p>
          <a:p>
            <a:r>
              <a:rPr lang="en-US" dirty="0" smtClean="0"/>
              <a:t>Many, many, many devices!</a:t>
            </a:r>
          </a:p>
          <a:p>
            <a:r>
              <a:rPr lang="en-US" dirty="0" smtClean="0"/>
              <a:t>Operating System Lag</a:t>
            </a:r>
          </a:p>
          <a:p>
            <a:r>
              <a:rPr lang="en-US" dirty="0" smtClean="0"/>
              <a:t>Open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47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Platform</a:t>
            </a:r>
          </a:p>
          <a:p>
            <a:r>
              <a:rPr lang="en-US" dirty="0" smtClean="0"/>
              <a:t>Many Similar Features</a:t>
            </a:r>
          </a:p>
          <a:p>
            <a:r>
              <a:rPr lang="en-US" dirty="0" smtClean="0"/>
              <a:t>Local Storage Support</a:t>
            </a:r>
          </a:p>
          <a:p>
            <a:r>
              <a:rPr lang="en-US" dirty="0" smtClean="0"/>
              <a:t>Location</a:t>
            </a:r>
          </a:p>
          <a:p>
            <a:r>
              <a:rPr lang="en-US" dirty="0" smtClean="0"/>
              <a:t>OS Is Irrelevant?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3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versions in the wild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1-2.x</a:t>
            </a:r>
          </a:p>
          <a:p>
            <a:r>
              <a:rPr lang="en-US" dirty="0" smtClean="0"/>
              <a:t>3-4.x</a:t>
            </a:r>
          </a:p>
          <a:p>
            <a:r>
              <a:rPr lang="en-US" dirty="0" smtClean="0"/>
              <a:t>5.0 &amp; 5.1</a:t>
            </a:r>
          </a:p>
          <a:p>
            <a:r>
              <a:rPr lang="en-US" dirty="0" smtClean="0"/>
              <a:t>6.0 &amp; 6.1</a:t>
            </a:r>
          </a:p>
          <a:p>
            <a:r>
              <a:rPr lang="en-US" dirty="0" smtClean="0"/>
              <a:t>7.0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86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8118</TotalTime>
  <Words>272</Words>
  <Application>Microsoft Macintosh PowerPoint</Application>
  <PresentationFormat>On-screen Show (4:3)</PresentationFormat>
  <Paragraphs>68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Black</vt:lpstr>
      <vt:lpstr>Updates</vt:lpstr>
      <vt:lpstr>Platforms</vt:lpstr>
      <vt:lpstr>The Big Two</vt:lpstr>
      <vt:lpstr>The Big Two?</vt:lpstr>
      <vt:lpstr>Who’s using what?</vt:lpstr>
      <vt:lpstr>iOS</vt:lpstr>
      <vt:lpstr>Android</vt:lpstr>
      <vt:lpstr>Mobile Web</vt:lpstr>
      <vt:lpstr>iOS versions in the wild</vt:lpstr>
      <vt:lpstr>IOS usage as of Dec 1, 2013</vt:lpstr>
      <vt:lpstr>iOS Screens</vt:lpstr>
      <vt:lpstr>Android versions</vt:lpstr>
      <vt:lpstr>Android Usage by Dec 2, 2013</vt:lpstr>
      <vt:lpstr>Android Screens</vt:lpstr>
      <vt:lpstr>Not a Silver Bullet!</vt:lpstr>
      <vt:lpstr>“Well technology X lets me run anywhere”</vt:lpstr>
      <vt:lpstr>Biggest Industry Lie</vt:lpstr>
      <vt:lpstr>Native Development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Platforms</dc:title>
  <dc:creator>Jay Palat</dc:creator>
  <cp:lastModifiedBy>Jay Palat</cp:lastModifiedBy>
  <cp:revision>10</cp:revision>
  <dcterms:created xsi:type="dcterms:W3CDTF">2014-01-08T10:39:18Z</dcterms:created>
  <dcterms:modified xsi:type="dcterms:W3CDTF">2014-01-14T01:57:35Z</dcterms:modified>
</cp:coreProperties>
</file>