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10" y="249104"/>
            <a:ext cx="8908785" cy="1470025"/>
          </a:xfrm>
        </p:spPr>
        <p:txBody>
          <a:bodyPr/>
          <a:lstStyle/>
          <a:p>
            <a:r>
              <a:rPr lang="en-US" dirty="0"/>
              <a:t>INFSCI </a:t>
            </a:r>
            <a:r>
              <a:rPr lang="en-US" dirty="0" smtClean="0"/>
              <a:t>1073/ TELCOM 2727</a:t>
            </a:r>
            <a:br>
              <a:rPr lang="en-US" dirty="0" smtClean="0"/>
            </a:br>
            <a:r>
              <a:rPr lang="en-US" dirty="0" smtClean="0"/>
              <a:t>Spring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169" y="2592793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Instructor: Jay Palat</a:t>
            </a:r>
          </a:p>
          <a:p>
            <a:pPr algn="l"/>
            <a:r>
              <a:rPr lang="en-US" dirty="0" smtClean="0"/>
              <a:t>412-423-8177</a:t>
            </a:r>
          </a:p>
          <a:p>
            <a:pPr algn="l"/>
            <a:r>
              <a:rPr lang="en-US" dirty="0" err="1" smtClean="0"/>
              <a:t>vpalat@pitt.edu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01169" y="4744096"/>
            <a:ext cx="643559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TA: </a:t>
            </a:r>
            <a:r>
              <a:rPr lang="en-US" dirty="0" err="1" smtClean="0"/>
              <a:t>Velin</a:t>
            </a:r>
            <a:r>
              <a:rPr lang="en-US" dirty="0" smtClean="0"/>
              <a:t> </a:t>
            </a:r>
            <a:r>
              <a:rPr lang="en-US" dirty="0" err="1" smtClean="0"/>
              <a:t>Kounev</a:t>
            </a:r>
            <a:endParaRPr lang="en-US" dirty="0" smtClean="0"/>
          </a:p>
          <a:p>
            <a:pPr algn="l"/>
            <a:r>
              <a:rPr lang="en-US" dirty="0" err="1" smtClean="0"/>
              <a:t>vkounev@pitt.edu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2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1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1991 Digital Cellular Phones</a:t>
            </a:r>
          </a:p>
          <a:p>
            <a:r>
              <a:rPr lang="en-US" dirty="0" smtClean="0"/>
              <a:t>Short Message Service 1992</a:t>
            </a:r>
          </a:p>
          <a:p>
            <a:r>
              <a:rPr lang="en-US" dirty="0" err="1" smtClean="0"/>
              <a:t>Blackberrry</a:t>
            </a:r>
            <a:r>
              <a:rPr lang="en-US" dirty="0" smtClean="0"/>
              <a:t> – (90’s, popular early 2000’s)</a:t>
            </a:r>
          </a:p>
          <a:p>
            <a:r>
              <a:rPr lang="en-US" dirty="0" smtClean="0"/>
              <a:t>iPod &amp; iTunes – 2001</a:t>
            </a:r>
          </a:p>
          <a:p>
            <a:r>
              <a:rPr lang="en-US" dirty="0" smtClean="0"/>
              <a:t>Sidekick (</a:t>
            </a:r>
            <a:r>
              <a:rPr lang="en-US" dirty="0" err="1" smtClean="0"/>
              <a:t>hiptop</a:t>
            </a:r>
            <a:r>
              <a:rPr lang="en-US" dirty="0" smtClean="0"/>
              <a:t>) - 2002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iPhone – 2007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Android – 2007</a:t>
            </a:r>
          </a:p>
          <a:p>
            <a:endParaRPr lang="en-US" dirty="0" smtClean="0"/>
          </a:p>
          <a:p>
            <a:r>
              <a:rPr lang="en-US" dirty="0" err="1" smtClean="0"/>
              <a:t>iPad</a:t>
            </a:r>
            <a:r>
              <a:rPr lang="en-US" dirty="0" smtClean="0"/>
              <a:t> -2010</a:t>
            </a:r>
          </a:p>
          <a:p>
            <a:r>
              <a:rPr lang="en-US" dirty="0" smtClean="0"/>
              <a:t>Android 2.2 - 2010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Android 4.4 - 2013</a:t>
            </a:r>
          </a:p>
          <a:p>
            <a:r>
              <a:rPr lang="en-US" b="1" dirty="0" smtClean="0"/>
              <a:t>iOS7 - 2013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541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to Grow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22798" b="22798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0" y="6198509"/>
            <a:ext cx="903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blog.flurry.com</a:t>
            </a:r>
            <a:r>
              <a:rPr lang="en-US" dirty="0"/>
              <a:t>/bid/97962/India-China-and-the-Map-to-Two-Billion-Connected-Devices</a:t>
            </a:r>
          </a:p>
        </p:txBody>
      </p:sp>
    </p:spTree>
    <p:extLst>
      <p:ext uri="{BB962C8B-B14F-4D97-AF65-F5344CB8AC3E}">
        <p14:creationId xmlns:p14="http://schemas.microsoft.com/office/powerpoint/2010/main" val="354592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8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10" y="249104"/>
            <a:ext cx="8908785" cy="1470025"/>
          </a:xfrm>
        </p:spPr>
        <p:txBody>
          <a:bodyPr/>
          <a:lstStyle/>
          <a:p>
            <a:r>
              <a:rPr lang="en-US" dirty="0"/>
              <a:t>INFSCI </a:t>
            </a:r>
            <a:r>
              <a:rPr lang="en-US" dirty="0" smtClean="0"/>
              <a:t>1073/ TELCOM 2727</a:t>
            </a:r>
            <a:br>
              <a:rPr lang="en-US" dirty="0" smtClean="0"/>
            </a:br>
            <a:r>
              <a:rPr lang="en-US" dirty="0" smtClean="0"/>
              <a:t>Spring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169" y="2592793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Instructor: Jay Palat</a:t>
            </a:r>
          </a:p>
          <a:p>
            <a:pPr algn="l"/>
            <a:r>
              <a:rPr lang="en-US" dirty="0" smtClean="0"/>
              <a:t>412-423-8177</a:t>
            </a:r>
          </a:p>
          <a:p>
            <a:pPr algn="l"/>
            <a:r>
              <a:rPr lang="en-US" dirty="0" err="1" smtClean="0"/>
              <a:t>vpalat@pitt.edu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01169" y="4744096"/>
            <a:ext cx="643559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TA: </a:t>
            </a:r>
            <a:r>
              <a:rPr lang="en-US" dirty="0" err="1" smtClean="0"/>
              <a:t>Velin</a:t>
            </a:r>
            <a:r>
              <a:rPr lang="en-US" dirty="0" smtClean="0"/>
              <a:t> </a:t>
            </a:r>
            <a:r>
              <a:rPr lang="en-US" dirty="0" err="1" smtClean="0"/>
              <a:t>Kounev</a:t>
            </a:r>
            <a:endParaRPr lang="en-US" dirty="0" smtClean="0"/>
          </a:p>
          <a:p>
            <a:pPr algn="l"/>
            <a:r>
              <a:rPr lang="en-US" dirty="0" err="1" smtClean="0"/>
              <a:t>vkounev@pitt.edu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</a:t>
            </a:r>
            <a:r>
              <a:rPr lang="en-US" dirty="0" err="1" smtClean="0"/>
              <a:t>Th</a:t>
            </a:r>
            <a:r>
              <a:rPr lang="en-US" dirty="0" smtClean="0"/>
              <a:t> 1:00 – 2:15</a:t>
            </a:r>
          </a:p>
          <a:p>
            <a:r>
              <a:rPr lang="en-US" dirty="0" smtClean="0"/>
              <a:t>Room: IS 405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Required Text: </a:t>
            </a:r>
            <a:r>
              <a:rPr lang="en-US" dirty="0"/>
              <a:t>J</a:t>
            </a:r>
            <a:r>
              <a:rPr lang="en-US" b="1" dirty="0" smtClean="0"/>
              <a:t>eremy </a:t>
            </a:r>
            <a:r>
              <a:rPr lang="en-US" b="1" dirty="0"/>
              <a:t>Keith. HTML5 for Web Designers: A Book Apart by Jeffery </a:t>
            </a:r>
            <a:r>
              <a:rPr lang="en-US" b="1" dirty="0" err="1"/>
              <a:t>Zelchmann</a:t>
            </a:r>
            <a:r>
              <a:rPr lang="en-US" b="1" dirty="0"/>
              <a:t>; 1</a:t>
            </a:r>
            <a:r>
              <a:rPr lang="en-US" b="1" baseline="30000" dirty="0"/>
              <a:t>st</a:t>
            </a:r>
            <a:r>
              <a:rPr lang="en-US" b="1" dirty="0"/>
              <a:t> edition </a:t>
            </a:r>
            <a:r>
              <a:rPr lang="en-US" dirty="0"/>
              <a:t>ISBN-10: 0984442502; ISBN-13: 978-0984442508. Required.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Additional resources will be linked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6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err="1" smtClean="0"/>
              <a:t>iOS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Write HTML5</a:t>
            </a:r>
          </a:p>
          <a:p>
            <a:r>
              <a:rPr lang="en-US" dirty="0" smtClean="0"/>
              <a:t>Understand which technology makes sense for the occasion</a:t>
            </a:r>
          </a:p>
          <a:p>
            <a:r>
              <a:rPr lang="en-US" dirty="0" smtClean="0"/>
              <a:t>Learn/Discuss mobile apps</a:t>
            </a:r>
          </a:p>
          <a:p>
            <a:r>
              <a:rPr lang="en-US" dirty="0" smtClean="0"/>
              <a:t>Issues of mobile and where we’re going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6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Project Based</a:t>
            </a:r>
          </a:p>
          <a:p>
            <a:r>
              <a:rPr lang="en-US" dirty="0" smtClean="0"/>
              <a:t>Majority in </a:t>
            </a:r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Real-World App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3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, Apple and the walled garden</a:t>
            </a:r>
          </a:p>
          <a:p>
            <a:r>
              <a:rPr lang="en-US" dirty="0" smtClean="0"/>
              <a:t>Objective-C</a:t>
            </a:r>
          </a:p>
          <a:p>
            <a:r>
              <a:rPr lang="en-US" dirty="0" smtClean="0"/>
              <a:t>User Interfaces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&amp; 3</a:t>
            </a:r>
            <a:r>
              <a:rPr lang="en-US" baseline="30000" dirty="0" smtClean="0"/>
              <a:t>rd</a:t>
            </a:r>
            <a:r>
              <a:rPr lang="en-US" dirty="0" smtClean="0"/>
              <a:t> Party Frameworks</a:t>
            </a:r>
          </a:p>
          <a:p>
            <a:r>
              <a:rPr lang="en-US" dirty="0" smtClean="0"/>
              <a:t>Playing well with others: Sharing, internet, Usability and Security</a:t>
            </a:r>
          </a:p>
        </p:txBody>
      </p:sp>
    </p:spTree>
    <p:extLst>
      <p:ext uri="{BB962C8B-B14F-4D97-AF65-F5344CB8AC3E}">
        <p14:creationId xmlns:p14="http://schemas.microsoft.com/office/powerpoint/2010/main" val="109742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of HTML5</a:t>
            </a:r>
          </a:p>
          <a:p>
            <a:r>
              <a:rPr lang="en-US" dirty="0" smtClean="0"/>
              <a:t>Responsive Design</a:t>
            </a:r>
          </a:p>
          <a:p>
            <a:r>
              <a:rPr lang="en-US" dirty="0" smtClean="0"/>
              <a:t>Native </a:t>
            </a:r>
            <a:r>
              <a:rPr lang="en-US" dirty="0" err="1" smtClean="0"/>
              <a:t>vs</a:t>
            </a:r>
            <a:r>
              <a:rPr lang="en-US" dirty="0" smtClean="0"/>
              <a:t> HTML5?  Which is better?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3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Tentative List of </a:t>
            </a:r>
            <a:r>
              <a:rPr lang="en-US" dirty="0" err="1" smtClean="0"/>
              <a:t>iOS</a:t>
            </a:r>
            <a:r>
              <a:rPr lang="en-US" dirty="0" smtClean="0"/>
              <a:t> Projects</a:t>
            </a:r>
          </a:p>
          <a:p>
            <a:endParaRPr lang="en-US" dirty="0" smtClean="0"/>
          </a:p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Sharing – internet, social media</a:t>
            </a:r>
          </a:p>
          <a:p>
            <a:r>
              <a:rPr lang="en-US" dirty="0" smtClean="0"/>
              <a:t>Sensing – location, camera</a:t>
            </a:r>
          </a:p>
          <a:p>
            <a:r>
              <a:rPr lang="en-US" dirty="0" smtClean="0"/>
              <a:t>Offline storage and </a:t>
            </a:r>
            <a:r>
              <a:rPr lang="en-US" dirty="0" err="1" smtClean="0"/>
              <a:t>Persistance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8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Engineering Lead for UPMC</a:t>
            </a:r>
          </a:p>
          <a:p>
            <a:r>
              <a:rPr lang="en-US" dirty="0" smtClean="0"/>
              <a:t>Native </a:t>
            </a:r>
            <a:r>
              <a:rPr lang="en-US" dirty="0" err="1" smtClean="0"/>
              <a:t>vs</a:t>
            </a:r>
            <a:r>
              <a:rPr lang="en-US" dirty="0" smtClean="0"/>
              <a:t> HTML5?</a:t>
            </a:r>
          </a:p>
          <a:p>
            <a:r>
              <a:rPr lang="en-US" dirty="0" smtClean="0"/>
              <a:t>Startups to Enterprise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are you?</a:t>
            </a:r>
            <a:br>
              <a:rPr lang="en-US" dirty="0" smtClean="0"/>
            </a:br>
            <a:r>
              <a:rPr lang="en-US" dirty="0" smtClean="0"/>
              <a:t>Survey!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08749" y="1535113"/>
            <a:ext cx="2365385" cy="639762"/>
          </a:xfrm>
        </p:spPr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08749" y="2174875"/>
            <a:ext cx="3188639" cy="3951288"/>
          </a:xfrm>
        </p:spPr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Macs/OSX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350672" y="1535113"/>
            <a:ext cx="3469907" cy="639762"/>
          </a:xfrm>
        </p:spPr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350672" y="2115682"/>
            <a:ext cx="2928912" cy="3951288"/>
          </a:xfrm>
        </p:spPr>
        <p:txBody>
          <a:bodyPr/>
          <a:lstStyle/>
          <a:p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Something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5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3647</TotalTime>
  <Words>343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INFSCI 1073/ TELCOM 2727 Spring 2014</vt:lpstr>
      <vt:lpstr>Rules of the Road</vt:lpstr>
      <vt:lpstr>Goals of the Course</vt:lpstr>
      <vt:lpstr>Approach</vt:lpstr>
      <vt:lpstr>iOS</vt:lpstr>
      <vt:lpstr>HTML5 Topics</vt:lpstr>
      <vt:lpstr>Course Overview</vt:lpstr>
      <vt:lpstr>Who am I? </vt:lpstr>
      <vt:lpstr>Who are you? Survey!</vt:lpstr>
      <vt:lpstr>Mobile</vt:lpstr>
      <vt:lpstr>A brief history</vt:lpstr>
      <vt:lpstr>Room to Grow</vt:lpstr>
      <vt:lpstr>Questions?</vt:lpstr>
      <vt:lpstr>INFSCI 1073/ TELCOM 2727 Spring 2014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1073/ TELCOM 2727 Spring 2014</dc:title>
  <dc:creator>Jay Palat</dc:creator>
  <cp:lastModifiedBy>Jay Palat</cp:lastModifiedBy>
  <cp:revision>8</cp:revision>
  <dcterms:created xsi:type="dcterms:W3CDTF">2014-01-07T03:14:25Z</dcterms:created>
  <dcterms:modified xsi:type="dcterms:W3CDTF">2014-01-09T16:01:31Z</dcterms:modified>
</cp:coreProperties>
</file>