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349ce162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349ce162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349ce162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349ce162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349ce162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349ce162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349ce162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349ce162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349ce162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349ce162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349ce162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349ce162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349ce162d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349ce162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349ce162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349ce162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349ce162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349ce162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349ce162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349ce162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49ce162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49ce162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349ce162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349ce162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349ce162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349ce162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349ce162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349ce162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800" y="-22200"/>
            <a:ext cx="7341600" cy="520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88325" y="2056650"/>
            <a:ext cx="48780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88325" y="4399261"/>
            <a:ext cx="34308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311700" y="11823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1700" y="3076025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1"/>
          <p:cNvSpPr/>
          <p:nvPr/>
        </p:nvSpPr>
        <p:spPr>
          <a:xfrm>
            <a:off x="0" y="-9525"/>
            <a:ext cx="1428900" cy="338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7715100" y="1756800"/>
            <a:ext cx="1428900" cy="338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AND_BODY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1355725" y="769934"/>
            <a:ext cx="39579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355725" y="991934"/>
            <a:ext cx="39579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2" type="title"/>
          </p:nvPr>
        </p:nvSpPr>
        <p:spPr>
          <a:xfrm>
            <a:off x="689200" y="619763"/>
            <a:ext cx="7701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3" type="title"/>
          </p:nvPr>
        </p:nvSpPr>
        <p:spPr>
          <a:xfrm>
            <a:off x="1355725" y="1555159"/>
            <a:ext cx="39579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1355725" y="1777159"/>
            <a:ext cx="39579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5" type="title"/>
          </p:nvPr>
        </p:nvSpPr>
        <p:spPr>
          <a:xfrm>
            <a:off x="689200" y="1404988"/>
            <a:ext cx="7701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6" type="title"/>
          </p:nvPr>
        </p:nvSpPr>
        <p:spPr>
          <a:xfrm>
            <a:off x="1355725" y="2340384"/>
            <a:ext cx="39579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>
            <a:off x="1355725" y="2562384"/>
            <a:ext cx="39579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8" type="title"/>
          </p:nvPr>
        </p:nvSpPr>
        <p:spPr>
          <a:xfrm>
            <a:off x="689200" y="2190213"/>
            <a:ext cx="7701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9" type="title"/>
          </p:nvPr>
        </p:nvSpPr>
        <p:spPr>
          <a:xfrm>
            <a:off x="1355725" y="3125609"/>
            <a:ext cx="39579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3"/>
          <p:cNvSpPr txBox="1"/>
          <p:nvPr>
            <p:ph idx="13" type="subTitle"/>
          </p:nvPr>
        </p:nvSpPr>
        <p:spPr>
          <a:xfrm>
            <a:off x="1355725" y="3347609"/>
            <a:ext cx="39579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4" type="title"/>
          </p:nvPr>
        </p:nvSpPr>
        <p:spPr>
          <a:xfrm>
            <a:off x="689200" y="2975438"/>
            <a:ext cx="7701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5" type="title"/>
          </p:nvPr>
        </p:nvSpPr>
        <p:spPr>
          <a:xfrm>
            <a:off x="1355725" y="3910834"/>
            <a:ext cx="39579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3"/>
          <p:cNvSpPr txBox="1"/>
          <p:nvPr>
            <p:ph idx="16" type="subTitle"/>
          </p:nvPr>
        </p:nvSpPr>
        <p:spPr>
          <a:xfrm>
            <a:off x="1355725" y="4132834"/>
            <a:ext cx="39579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17" type="title"/>
          </p:nvPr>
        </p:nvSpPr>
        <p:spPr>
          <a:xfrm>
            <a:off x="689200" y="3760663"/>
            <a:ext cx="7701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/>
          <p:nvPr/>
        </p:nvSpPr>
        <p:spPr>
          <a:xfrm>
            <a:off x="6864925" y="0"/>
            <a:ext cx="2279100" cy="516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 rot="10800000">
            <a:off x="781100" y="4940300"/>
            <a:ext cx="835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0" name="Google Shape;90;p13"/>
          <p:cNvCxnSpPr/>
          <p:nvPr/>
        </p:nvCxnSpPr>
        <p:spPr>
          <a:xfrm rot="10800000">
            <a:off x="6860625" y="4940300"/>
            <a:ext cx="173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hree Columns">
  <p:cSld name="TITLE_ONL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2" type="title"/>
          </p:nvPr>
        </p:nvSpPr>
        <p:spPr>
          <a:xfrm>
            <a:off x="1006450" y="2677125"/>
            <a:ext cx="19380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006450" y="3243850"/>
            <a:ext cx="19380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4"/>
          <p:cNvSpPr txBox="1"/>
          <p:nvPr>
            <p:ph idx="3" type="title"/>
          </p:nvPr>
        </p:nvSpPr>
        <p:spPr>
          <a:xfrm>
            <a:off x="3603000" y="2677125"/>
            <a:ext cx="19380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6" name="Google Shape;96;p14"/>
          <p:cNvSpPr txBox="1"/>
          <p:nvPr>
            <p:ph idx="4" type="subTitle"/>
          </p:nvPr>
        </p:nvSpPr>
        <p:spPr>
          <a:xfrm>
            <a:off x="3603000" y="3243850"/>
            <a:ext cx="19380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14"/>
          <p:cNvSpPr txBox="1"/>
          <p:nvPr>
            <p:ph idx="5" type="title"/>
          </p:nvPr>
        </p:nvSpPr>
        <p:spPr>
          <a:xfrm>
            <a:off x="6199550" y="2677125"/>
            <a:ext cx="19380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8" name="Google Shape;98;p14"/>
          <p:cNvSpPr txBox="1"/>
          <p:nvPr>
            <p:ph idx="6" type="subTitle"/>
          </p:nvPr>
        </p:nvSpPr>
        <p:spPr>
          <a:xfrm>
            <a:off x="6199550" y="3243850"/>
            <a:ext cx="19380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4"/>
          <p:cNvSpPr/>
          <p:nvPr/>
        </p:nvSpPr>
        <p:spPr>
          <a:xfrm>
            <a:off x="0" y="4748000"/>
            <a:ext cx="7500600" cy="3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 rot="10800000">
            <a:off x="781225" y="4940300"/>
            <a:ext cx="677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 rot="10800000">
            <a:off x="7496925" y="4940300"/>
            <a:ext cx="109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 ">
  <p:cSld name="TITLE_ONLY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2" type="title"/>
          </p:nvPr>
        </p:nvSpPr>
        <p:spPr>
          <a:xfrm>
            <a:off x="899300" y="3039075"/>
            <a:ext cx="16938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899300" y="3605800"/>
            <a:ext cx="16938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15"/>
          <p:cNvSpPr txBox="1"/>
          <p:nvPr>
            <p:ph idx="3" type="title"/>
          </p:nvPr>
        </p:nvSpPr>
        <p:spPr>
          <a:xfrm>
            <a:off x="2799525" y="3039075"/>
            <a:ext cx="16938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8" name="Google Shape;108;p15"/>
          <p:cNvSpPr txBox="1"/>
          <p:nvPr>
            <p:ph idx="4" type="subTitle"/>
          </p:nvPr>
        </p:nvSpPr>
        <p:spPr>
          <a:xfrm>
            <a:off x="2799525" y="3605800"/>
            <a:ext cx="16938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15"/>
          <p:cNvSpPr txBox="1"/>
          <p:nvPr>
            <p:ph idx="5" type="title"/>
          </p:nvPr>
        </p:nvSpPr>
        <p:spPr>
          <a:xfrm>
            <a:off x="4699750" y="3039075"/>
            <a:ext cx="16938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15"/>
          <p:cNvSpPr txBox="1"/>
          <p:nvPr>
            <p:ph idx="6" type="subTitle"/>
          </p:nvPr>
        </p:nvSpPr>
        <p:spPr>
          <a:xfrm>
            <a:off x="4699750" y="3605800"/>
            <a:ext cx="16938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15"/>
          <p:cNvSpPr txBox="1"/>
          <p:nvPr>
            <p:ph idx="7" type="title"/>
          </p:nvPr>
        </p:nvSpPr>
        <p:spPr>
          <a:xfrm>
            <a:off x="6599975" y="3039075"/>
            <a:ext cx="16938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2" name="Google Shape;112;p15"/>
          <p:cNvSpPr txBox="1"/>
          <p:nvPr>
            <p:ph idx="8" type="subTitle"/>
          </p:nvPr>
        </p:nvSpPr>
        <p:spPr>
          <a:xfrm>
            <a:off x="6599975" y="3605800"/>
            <a:ext cx="16938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5"/>
          <p:cNvSpPr/>
          <p:nvPr/>
        </p:nvSpPr>
        <p:spPr>
          <a:xfrm>
            <a:off x="-13950" y="1309000"/>
            <a:ext cx="9205200" cy="123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 rot="10800000">
            <a:off x="781100" y="4940300"/>
            <a:ext cx="835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TITLE_ONLY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 ">
  <p:cSld name="TITLE_ONLY_1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2" type="title"/>
          </p:nvPr>
        </p:nvSpPr>
        <p:spPr>
          <a:xfrm>
            <a:off x="1295600" y="3784275"/>
            <a:ext cx="2804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1295600" y="2558450"/>
            <a:ext cx="28044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3" type="title"/>
          </p:nvPr>
        </p:nvSpPr>
        <p:spPr>
          <a:xfrm>
            <a:off x="5044000" y="3784275"/>
            <a:ext cx="2804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3" name="Google Shape;123;p17"/>
          <p:cNvSpPr txBox="1"/>
          <p:nvPr>
            <p:ph idx="4" type="subTitle"/>
          </p:nvPr>
        </p:nvSpPr>
        <p:spPr>
          <a:xfrm>
            <a:off x="5044000" y="2558450"/>
            <a:ext cx="28044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>
            <a:off x="0" y="4748000"/>
            <a:ext cx="7500600" cy="3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 rot="10800000">
            <a:off x="781225" y="4940300"/>
            <a:ext cx="677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 rot="10800000">
            <a:off x="7496925" y="4940300"/>
            <a:ext cx="109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7"/>
          <p:cNvSpPr/>
          <p:nvPr/>
        </p:nvSpPr>
        <p:spPr>
          <a:xfrm>
            <a:off x="4522375" y="0"/>
            <a:ext cx="4634100" cy="147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">
  <p:cSld name="ONE_COLUMN_TEX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 flipH="1">
            <a:off x="150" y="0"/>
            <a:ext cx="5792400" cy="516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705222" y="10663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05222" y="1900350"/>
            <a:ext cx="2808000" cy="20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33" name="Google Shape;133;p18"/>
          <p:cNvCxnSpPr/>
          <p:nvPr/>
        </p:nvCxnSpPr>
        <p:spPr>
          <a:xfrm rot="10800000">
            <a:off x="781100" y="4940300"/>
            <a:ext cx="8358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 rot="10800000">
            <a:off x="5806425" y="4940300"/>
            <a:ext cx="2785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 ">
  <p:cSld name="TITLE_ONLY_1_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0" y="1348375"/>
            <a:ext cx="8620200" cy="165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2" type="title"/>
          </p:nvPr>
        </p:nvSpPr>
        <p:spPr>
          <a:xfrm>
            <a:off x="1006450" y="3238500"/>
            <a:ext cx="1938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1006450" y="3589125"/>
            <a:ext cx="19380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19"/>
          <p:cNvSpPr txBox="1"/>
          <p:nvPr>
            <p:ph idx="3" type="title"/>
          </p:nvPr>
        </p:nvSpPr>
        <p:spPr>
          <a:xfrm>
            <a:off x="3603000" y="3238500"/>
            <a:ext cx="1938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2" name="Google Shape;142;p19"/>
          <p:cNvSpPr txBox="1"/>
          <p:nvPr>
            <p:ph idx="4" type="subTitle"/>
          </p:nvPr>
        </p:nvSpPr>
        <p:spPr>
          <a:xfrm>
            <a:off x="3603000" y="3589125"/>
            <a:ext cx="19380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19"/>
          <p:cNvSpPr txBox="1"/>
          <p:nvPr>
            <p:ph idx="5" type="title"/>
          </p:nvPr>
        </p:nvSpPr>
        <p:spPr>
          <a:xfrm>
            <a:off x="6199550" y="3238500"/>
            <a:ext cx="1938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4" name="Google Shape;144;p19"/>
          <p:cNvSpPr txBox="1"/>
          <p:nvPr>
            <p:ph idx="6" type="subTitle"/>
          </p:nvPr>
        </p:nvSpPr>
        <p:spPr>
          <a:xfrm>
            <a:off x="6199550" y="3589125"/>
            <a:ext cx="19380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19"/>
          <p:cNvSpPr txBox="1"/>
          <p:nvPr>
            <p:ph idx="7" type="title"/>
          </p:nvPr>
        </p:nvSpPr>
        <p:spPr>
          <a:xfrm>
            <a:off x="1006450" y="1614500"/>
            <a:ext cx="1938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8" type="subTitle"/>
          </p:nvPr>
        </p:nvSpPr>
        <p:spPr>
          <a:xfrm>
            <a:off x="1006450" y="1965125"/>
            <a:ext cx="19380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9" type="title"/>
          </p:nvPr>
        </p:nvSpPr>
        <p:spPr>
          <a:xfrm>
            <a:off x="3603000" y="1614500"/>
            <a:ext cx="1938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13" type="subTitle"/>
          </p:nvPr>
        </p:nvSpPr>
        <p:spPr>
          <a:xfrm>
            <a:off x="3603000" y="1965125"/>
            <a:ext cx="19380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4" type="title"/>
          </p:nvPr>
        </p:nvSpPr>
        <p:spPr>
          <a:xfrm>
            <a:off x="6199550" y="1614500"/>
            <a:ext cx="1938000" cy="4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15" type="subTitle"/>
          </p:nvPr>
        </p:nvSpPr>
        <p:spPr>
          <a:xfrm>
            <a:off x="6199550" y="1965125"/>
            <a:ext cx="19380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>
            <a:off x="0" y="4748000"/>
            <a:ext cx="7500600" cy="3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9"/>
          <p:cNvCxnSpPr/>
          <p:nvPr/>
        </p:nvCxnSpPr>
        <p:spPr>
          <a:xfrm rot="10800000">
            <a:off x="781225" y="4940300"/>
            <a:ext cx="677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9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 rot="10800000">
            <a:off x="7496925" y="4940300"/>
            <a:ext cx="109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1">
  <p:cSld name="CAPTION_ONLY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7" name="Google Shape;157;p20"/>
          <p:cNvCxnSpPr/>
          <p:nvPr/>
        </p:nvCxnSpPr>
        <p:spPr>
          <a:xfrm rot="10800000">
            <a:off x="781100" y="4940300"/>
            <a:ext cx="835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0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0" y="1183975"/>
            <a:ext cx="4205400" cy="327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4938750" y="1183975"/>
            <a:ext cx="4205400" cy="327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961200" y="-75"/>
            <a:ext cx="418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-75"/>
            <a:ext cx="45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303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1921688" y="1703819"/>
            <a:ext cx="3546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947031" y="3080756"/>
            <a:ext cx="24051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 1">
  <p:cSld name="CAPTION_ONLY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63" name="Google Shape;163;p21"/>
          <p:cNvCxnSpPr/>
          <p:nvPr/>
        </p:nvCxnSpPr>
        <p:spPr>
          <a:xfrm rot="10800000">
            <a:off x="781100" y="4940300"/>
            <a:ext cx="835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1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id="165" name="Google Shape;165;p21"/>
          <p:cNvSpPr txBox="1"/>
          <p:nvPr>
            <p:ph idx="2" type="title"/>
          </p:nvPr>
        </p:nvSpPr>
        <p:spPr>
          <a:xfrm>
            <a:off x="5746088" y="1725825"/>
            <a:ext cx="2675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6" name="Google Shape;166;p21"/>
          <p:cNvSpPr txBox="1"/>
          <p:nvPr>
            <p:ph idx="1" type="subTitle"/>
          </p:nvPr>
        </p:nvSpPr>
        <p:spPr>
          <a:xfrm>
            <a:off x="5746087" y="2001025"/>
            <a:ext cx="2528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21"/>
          <p:cNvSpPr txBox="1"/>
          <p:nvPr>
            <p:ph idx="3" type="title"/>
          </p:nvPr>
        </p:nvSpPr>
        <p:spPr>
          <a:xfrm>
            <a:off x="5746088" y="3347598"/>
            <a:ext cx="2675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8" name="Google Shape;168;p21"/>
          <p:cNvSpPr txBox="1"/>
          <p:nvPr>
            <p:ph idx="4" type="subTitle"/>
          </p:nvPr>
        </p:nvSpPr>
        <p:spPr>
          <a:xfrm>
            <a:off x="5746087" y="3622800"/>
            <a:ext cx="2528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21"/>
          <p:cNvSpPr txBox="1"/>
          <p:nvPr>
            <p:ph idx="5" type="title"/>
          </p:nvPr>
        </p:nvSpPr>
        <p:spPr>
          <a:xfrm>
            <a:off x="722513" y="1725825"/>
            <a:ext cx="2675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0" name="Google Shape;170;p21"/>
          <p:cNvSpPr txBox="1"/>
          <p:nvPr>
            <p:ph idx="6" type="subTitle"/>
          </p:nvPr>
        </p:nvSpPr>
        <p:spPr>
          <a:xfrm>
            <a:off x="869137" y="2001025"/>
            <a:ext cx="2528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1"/>
          <p:cNvSpPr txBox="1"/>
          <p:nvPr>
            <p:ph idx="7" type="title"/>
          </p:nvPr>
        </p:nvSpPr>
        <p:spPr>
          <a:xfrm>
            <a:off x="722513" y="3347598"/>
            <a:ext cx="2675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2" name="Google Shape;172;p21"/>
          <p:cNvSpPr txBox="1"/>
          <p:nvPr>
            <p:ph idx="8" type="subTitle"/>
          </p:nvPr>
        </p:nvSpPr>
        <p:spPr>
          <a:xfrm>
            <a:off x="869137" y="3622800"/>
            <a:ext cx="2528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1"/>
          <p:cNvSpPr/>
          <p:nvPr/>
        </p:nvSpPr>
        <p:spPr>
          <a:xfrm>
            <a:off x="3738600" y="1533525"/>
            <a:ext cx="1666800" cy="280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text">
  <p:cSld name="CAPTION_ONLY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-13950" y="2683850"/>
            <a:ext cx="3056700" cy="24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6490450" y="0"/>
            <a:ext cx="2653500" cy="28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8" name="Google Shape;178;p22"/>
          <p:cNvCxnSpPr/>
          <p:nvPr/>
        </p:nvCxnSpPr>
        <p:spPr>
          <a:xfrm rot="10800000">
            <a:off x="781100" y="4940300"/>
            <a:ext cx="835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2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id="180" name="Google Shape;180;p22"/>
          <p:cNvSpPr txBox="1"/>
          <p:nvPr>
            <p:ph idx="1" type="subTitle"/>
          </p:nvPr>
        </p:nvSpPr>
        <p:spPr>
          <a:xfrm>
            <a:off x="705225" y="1241225"/>
            <a:ext cx="27951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22"/>
          <p:cNvSpPr txBox="1"/>
          <p:nvPr>
            <p:ph idx="2" type="subTitle"/>
          </p:nvPr>
        </p:nvSpPr>
        <p:spPr>
          <a:xfrm>
            <a:off x="5643600" y="3318500"/>
            <a:ext cx="27951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ONE_COLUMN_TEXT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5792550" y="0"/>
            <a:ext cx="3351600" cy="516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705225" y="1497050"/>
            <a:ext cx="43668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FFFFFF"/>
                </a:solidFill>
              </a:rPr>
              <a:t>COVID-19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87" name="Google Shape;187;p23"/>
          <p:cNvCxnSpPr/>
          <p:nvPr/>
        </p:nvCxnSpPr>
        <p:spPr>
          <a:xfrm rot="10800000">
            <a:off x="5757525" y="4940300"/>
            <a:ext cx="2834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Columns  1">
  <p:cSld name="TITLE_ONLY_1_2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2" type="title"/>
          </p:nvPr>
        </p:nvSpPr>
        <p:spPr>
          <a:xfrm>
            <a:off x="1670763" y="3194675"/>
            <a:ext cx="2207400" cy="3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1670763" y="3553150"/>
            <a:ext cx="22074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2" name="Google Shape;192;p24"/>
          <p:cNvSpPr/>
          <p:nvPr/>
        </p:nvSpPr>
        <p:spPr>
          <a:xfrm>
            <a:off x="0" y="4748000"/>
            <a:ext cx="7500600" cy="3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4"/>
          <p:cNvCxnSpPr/>
          <p:nvPr/>
        </p:nvCxnSpPr>
        <p:spPr>
          <a:xfrm rot="10800000">
            <a:off x="781225" y="4940300"/>
            <a:ext cx="677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4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  <p:cxnSp>
        <p:nvCxnSpPr>
          <p:cNvPr id="195" name="Google Shape;195;p24"/>
          <p:cNvCxnSpPr/>
          <p:nvPr/>
        </p:nvCxnSpPr>
        <p:spPr>
          <a:xfrm rot="10800000">
            <a:off x="7496925" y="4940300"/>
            <a:ext cx="109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4"/>
          <p:cNvSpPr txBox="1"/>
          <p:nvPr>
            <p:ph idx="3" type="title"/>
          </p:nvPr>
        </p:nvSpPr>
        <p:spPr>
          <a:xfrm>
            <a:off x="5265838" y="3194675"/>
            <a:ext cx="2207400" cy="3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7" name="Google Shape;197;p24"/>
          <p:cNvSpPr txBox="1"/>
          <p:nvPr>
            <p:ph idx="4" type="subTitle"/>
          </p:nvPr>
        </p:nvSpPr>
        <p:spPr>
          <a:xfrm>
            <a:off x="5265838" y="3553150"/>
            <a:ext cx="22074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ONE_COLUMN_TEXT_1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/>
          <p:nvPr/>
        </p:nvSpPr>
        <p:spPr>
          <a:xfrm flipH="1">
            <a:off x="275" y="0"/>
            <a:ext cx="5300400" cy="516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705222" y="7615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705225" y="1517250"/>
            <a:ext cx="28080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25"/>
          <p:cNvSpPr txBox="1"/>
          <p:nvPr/>
        </p:nvSpPr>
        <p:spPr>
          <a:xfrm>
            <a:off x="705225" y="2839250"/>
            <a:ext cx="25749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t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tr" sz="10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t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tr" sz="10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t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tr" sz="10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lang="t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 1">
  <p:cSld name="ONE_COLUMN_TEXT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/>
          <p:nvPr/>
        </p:nvSpPr>
        <p:spPr>
          <a:xfrm>
            <a:off x="2207650" y="1307425"/>
            <a:ext cx="6936600" cy="38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2577375" y="1699975"/>
            <a:ext cx="43668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wo Lists">
  <p:cSld name="TITLE_AND_TWO_COLUMNS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966675" y="1468475"/>
            <a:ext cx="32766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09" name="Google Shape;209;p27"/>
          <p:cNvSpPr txBox="1"/>
          <p:nvPr>
            <p:ph idx="2" type="body"/>
          </p:nvPr>
        </p:nvSpPr>
        <p:spPr>
          <a:xfrm>
            <a:off x="4900625" y="1468475"/>
            <a:ext cx="32766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05225" y="1166075"/>
            <a:ext cx="7138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228050" y="1958550"/>
            <a:ext cx="2817600" cy="24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098350" y="1958550"/>
            <a:ext cx="2817600" cy="24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4748000"/>
            <a:ext cx="7500600" cy="3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  <p:cxnSp>
        <p:nvCxnSpPr>
          <p:cNvPr id="28" name="Google Shape;28;p5"/>
          <p:cNvCxnSpPr/>
          <p:nvPr/>
        </p:nvCxnSpPr>
        <p:spPr>
          <a:xfrm rot="10800000">
            <a:off x="781225" y="4940300"/>
            <a:ext cx="677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5"/>
          <p:cNvCxnSpPr/>
          <p:nvPr/>
        </p:nvCxnSpPr>
        <p:spPr>
          <a:xfrm rot="10800000">
            <a:off x="7496925" y="4940300"/>
            <a:ext cx="109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1228048" y="1163688"/>
            <a:ext cx="250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5"/>
          <p:cNvSpPr txBox="1"/>
          <p:nvPr>
            <p:ph idx="4" type="title"/>
          </p:nvPr>
        </p:nvSpPr>
        <p:spPr>
          <a:xfrm>
            <a:off x="5098348" y="1163675"/>
            <a:ext cx="250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0" y="4748000"/>
            <a:ext cx="7500600" cy="3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 rot="10800000">
            <a:off x="781225" y="4940300"/>
            <a:ext cx="677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6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  <p:cxnSp>
        <p:nvCxnSpPr>
          <p:cNvPr id="37" name="Google Shape;37;p6"/>
          <p:cNvCxnSpPr/>
          <p:nvPr/>
        </p:nvCxnSpPr>
        <p:spPr>
          <a:xfrm rot="10800000">
            <a:off x="7496925" y="4940300"/>
            <a:ext cx="109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5284325" y="9901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5284325" y="1824150"/>
            <a:ext cx="2808000" cy="20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13825" y="-13825"/>
            <a:ext cx="4535700" cy="386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7"/>
          <p:cNvCxnSpPr/>
          <p:nvPr/>
        </p:nvCxnSpPr>
        <p:spPr>
          <a:xfrm rot="10800000">
            <a:off x="781100" y="4940300"/>
            <a:ext cx="835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7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8"/>
          <p:cNvGrpSpPr/>
          <p:nvPr/>
        </p:nvGrpSpPr>
        <p:grpSpPr>
          <a:xfrm>
            <a:off x="0" y="0"/>
            <a:ext cx="9144000" cy="5143475"/>
            <a:chOff x="0" y="0"/>
            <a:chExt cx="9144000" cy="5143475"/>
          </a:xfrm>
        </p:grpSpPr>
        <p:grpSp>
          <p:nvGrpSpPr>
            <p:cNvPr id="46" name="Google Shape;46;p8"/>
            <p:cNvGrpSpPr/>
            <p:nvPr/>
          </p:nvGrpSpPr>
          <p:grpSpPr>
            <a:xfrm>
              <a:off x="0" y="0"/>
              <a:ext cx="9144000" cy="5143475"/>
              <a:chOff x="0" y="0"/>
              <a:chExt cx="9144000" cy="5143475"/>
            </a:xfrm>
          </p:grpSpPr>
          <p:sp>
            <p:nvSpPr>
              <p:cNvPr id="47" name="Google Shape;47;p8"/>
              <p:cNvSpPr/>
              <p:nvPr/>
            </p:nvSpPr>
            <p:spPr>
              <a:xfrm>
                <a:off x="0" y="4748000"/>
                <a:ext cx="9144000" cy="395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0" y="0"/>
                <a:ext cx="9144000" cy="395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8"/>
              <p:cNvSpPr/>
              <p:nvPr/>
            </p:nvSpPr>
            <p:spPr>
              <a:xfrm rot="5400000">
                <a:off x="-2215050" y="2533025"/>
                <a:ext cx="4825500" cy="395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8"/>
              <p:cNvSpPr/>
              <p:nvPr/>
            </p:nvSpPr>
            <p:spPr>
              <a:xfrm rot="5400000">
                <a:off x="6533550" y="2533025"/>
                <a:ext cx="4825500" cy="395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" name="Google Shape;51;p8"/>
            <p:cNvSpPr/>
            <p:nvPr/>
          </p:nvSpPr>
          <p:spPr>
            <a:xfrm>
              <a:off x="1490850" y="3577150"/>
              <a:ext cx="6162300" cy="128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8"/>
          <p:cNvSpPr txBox="1"/>
          <p:nvPr>
            <p:ph type="title"/>
          </p:nvPr>
        </p:nvSpPr>
        <p:spPr>
          <a:xfrm>
            <a:off x="1651650" y="3722750"/>
            <a:ext cx="5840700" cy="10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705225" y="1135125"/>
            <a:ext cx="25881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>
            <a:off x="4243400" y="625525"/>
            <a:ext cx="4900500" cy="45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698575" y="3174475"/>
            <a:ext cx="3559500" cy="14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781100" y="4940300"/>
            <a:ext cx="835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FFFFFF"/>
                </a:solidFill>
              </a:rPr>
              <a:t>COVID-19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60" name="Google Shape;60;p9"/>
          <p:cNvCxnSpPr/>
          <p:nvPr/>
        </p:nvCxnSpPr>
        <p:spPr>
          <a:xfrm rot="10800000">
            <a:off x="4248225" y="4940300"/>
            <a:ext cx="43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 rot="10800000">
            <a:off x="781100" y="4940300"/>
            <a:ext cx="835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0"/>
          <p:cNvSpPr txBox="1"/>
          <p:nvPr/>
        </p:nvSpPr>
        <p:spPr>
          <a:xfrm>
            <a:off x="5247350" y="4637895"/>
            <a:ext cx="34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chemeClr val="accent1"/>
                </a:solidFill>
              </a:rPr>
              <a:t>COVID-19</a:t>
            </a:r>
            <a:endParaRPr sz="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ctrTitle"/>
          </p:nvPr>
        </p:nvSpPr>
        <p:spPr>
          <a:xfrm>
            <a:off x="888325" y="2056650"/>
            <a:ext cx="48780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 txBox="1"/>
          <p:nvPr>
            <p:ph idx="1" type="subTitle"/>
          </p:nvPr>
        </p:nvSpPr>
        <p:spPr>
          <a:xfrm>
            <a:off x="888325" y="4399261"/>
            <a:ext cx="34308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11823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11700" y="3076025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705222" y="10663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705222" y="1900350"/>
            <a:ext cx="2808000" cy="20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1355725" y="769934"/>
            <a:ext cx="39579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" type="subTitle"/>
          </p:nvPr>
        </p:nvSpPr>
        <p:spPr>
          <a:xfrm>
            <a:off x="1355725" y="991934"/>
            <a:ext cx="39579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9"/>
          <p:cNvSpPr txBox="1"/>
          <p:nvPr>
            <p:ph idx="2" type="title"/>
          </p:nvPr>
        </p:nvSpPr>
        <p:spPr>
          <a:xfrm>
            <a:off x="689200" y="619763"/>
            <a:ext cx="7701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idx="3" type="title"/>
          </p:nvPr>
        </p:nvSpPr>
        <p:spPr>
          <a:xfrm>
            <a:off x="1355725" y="1555159"/>
            <a:ext cx="39579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 txBox="1"/>
          <p:nvPr>
            <p:ph idx="4" type="subTitle"/>
          </p:nvPr>
        </p:nvSpPr>
        <p:spPr>
          <a:xfrm>
            <a:off x="1355725" y="1777159"/>
            <a:ext cx="39579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9"/>
          <p:cNvSpPr txBox="1"/>
          <p:nvPr>
            <p:ph idx="5" type="title"/>
          </p:nvPr>
        </p:nvSpPr>
        <p:spPr>
          <a:xfrm>
            <a:off x="689200" y="1404988"/>
            <a:ext cx="7701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9"/>
          <p:cNvSpPr txBox="1"/>
          <p:nvPr>
            <p:ph idx="6" type="title"/>
          </p:nvPr>
        </p:nvSpPr>
        <p:spPr>
          <a:xfrm>
            <a:off x="1355725" y="2340384"/>
            <a:ext cx="39579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idx="7" type="subTitle"/>
          </p:nvPr>
        </p:nvSpPr>
        <p:spPr>
          <a:xfrm>
            <a:off x="1355725" y="2562384"/>
            <a:ext cx="39579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9"/>
          <p:cNvSpPr txBox="1"/>
          <p:nvPr>
            <p:ph idx="8" type="title"/>
          </p:nvPr>
        </p:nvSpPr>
        <p:spPr>
          <a:xfrm>
            <a:off x="689200" y="2190213"/>
            <a:ext cx="7701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"/>
          <p:cNvSpPr txBox="1"/>
          <p:nvPr>
            <p:ph idx="9" type="title"/>
          </p:nvPr>
        </p:nvSpPr>
        <p:spPr>
          <a:xfrm>
            <a:off x="1355725" y="3125609"/>
            <a:ext cx="39579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9"/>
          <p:cNvSpPr txBox="1"/>
          <p:nvPr>
            <p:ph idx="13" type="subTitle"/>
          </p:nvPr>
        </p:nvSpPr>
        <p:spPr>
          <a:xfrm>
            <a:off x="1355725" y="3347609"/>
            <a:ext cx="39579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>
            <p:ph idx="14" type="title"/>
          </p:nvPr>
        </p:nvSpPr>
        <p:spPr>
          <a:xfrm>
            <a:off x="689200" y="2975438"/>
            <a:ext cx="7701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 txBox="1"/>
          <p:nvPr>
            <p:ph idx="15" type="title"/>
          </p:nvPr>
        </p:nvSpPr>
        <p:spPr>
          <a:xfrm>
            <a:off x="1355725" y="3910834"/>
            <a:ext cx="39579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 txBox="1"/>
          <p:nvPr>
            <p:ph idx="16" type="subTitle"/>
          </p:nvPr>
        </p:nvSpPr>
        <p:spPr>
          <a:xfrm>
            <a:off x="1355725" y="4132834"/>
            <a:ext cx="39579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 txBox="1"/>
          <p:nvPr>
            <p:ph idx="17" type="title"/>
          </p:nvPr>
        </p:nvSpPr>
        <p:spPr>
          <a:xfrm>
            <a:off x="689200" y="3760663"/>
            <a:ext cx="7701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705222" y="7615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705225" y="1517250"/>
            <a:ext cx="28080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705225" y="1497050"/>
            <a:ext cx="43668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705225" y="1497050"/>
            <a:ext cx="43668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2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2303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>
            <p:ph idx="2" type="title"/>
          </p:nvPr>
        </p:nvSpPr>
        <p:spPr>
          <a:xfrm>
            <a:off x="1921688" y="1703819"/>
            <a:ext cx="3546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4947031" y="3080756"/>
            <a:ext cx="24051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705225" y="1166075"/>
            <a:ext cx="7138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1228050" y="1958550"/>
            <a:ext cx="2817600" cy="24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 txBox="1"/>
          <p:nvPr>
            <p:ph idx="2" type="body"/>
          </p:nvPr>
        </p:nvSpPr>
        <p:spPr>
          <a:xfrm>
            <a:off x="5098350" y="1958550"/>
            <a:ext cx="2817600" cy="24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>
            <p:ph idx="3" type="title"/>
          </p:nvPr>
        </p:nvSpPr>
        <p:spPr>
          <a:xfrm>
            <a:off x="1228048" y="1163688"/>
            <a:ext cx="250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 txBox="1"/>
          <p:nvPr>
            <p:ph idx="4" type="title"/>
          </p:nvPr>
        </p:nvSpPr>
        <p:spPr>
          <a:xfrm>
            <a:off x="5098348" y="1163675"/>
            <a:ext cx="250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5284325" y="9901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5284325" y="1824150"/>
            <a:ext cx="2808000" cy="20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1651650" y="3722750"/>
            <a:ext cx="5840700" cy="10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idx="1" type="subTitle"/>
          </p:nvPr>
        </p:nvSpPr>
        <p:spPr>
          <a:xfrm>
            <a:off x="705225" y="1135125"/>
            <a:ext cx="25881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 txBox="1"/>
          <p:nvPr>
            <p:ph idx="2" type="body"/>
          </p:nvPr>
        </p:nvSpPr>
        <p:spPr>
          <a:xfrm>
            <a:off x="4698575" y="3174475"/>
            <a:ext cx="3559500" cy="14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705222" y="445025"/>
            <a:ext cx="81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onavirus Clinical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67AF1"/>
      </a:accent1>
      <a:accent2>
        <a:srgbClr val="CCCCCC"/>
      </a:accent2>
      <a:accent3>
        <a:srgbClr val="A5D5FC"/>
      </a:accent3>
      <a:accent4>
        <a:srgbClr val="27BBFF"/>
      </a:accent4>
      <a:accent5>
        <a:srgbClr val="18379E"/>
      </a:accent5>
      <a:accent6>
        <a:srgbClr val="467AF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