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AA18ED-2F49-450A-B2C7-8001A7D3D580}">
  <a:tblStyle styleId="{D6AA18ED-2F49-450A-B2C7-8001A7D3D5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44bc1055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44bc1055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2556e9e42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2556e9e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855150" y="1151950"/>
            <a:ext cx="1433700" cy="9447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ink">
  <p:cSld name="BLANK_1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eal">
  <p:cSld name="BLANK_1_1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fmla="val 241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_1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teal">
  <p:cSld name="TITLE_1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65225" y="1513525"/>
            <a:ext cx="588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4250" y="2941700"/>
            <a:ext cx="4738500" cy="745500"/>
          </a:xfrm>
          <a:prstGeom prst="rect">
            <a:avLst/>
          </a:prstGeom>
          <a:ln cap="flat" cmpd="sng" w="1143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pink">
  <p:cSld name="TITLE_1_2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65225" y="1517900"/>
            <a:ext cx="612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854249" y="2941700"/>
            <a:ext cx="4736700" cy="745500"/>
          </a:xfrm>
          <a:prstGeom prst="rect">
            <a:avLst/>
          </a:prstGeom>
          <a:ln cap="flat" cmpd="sng" w="1143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112725" y="865850"/>
            <a:ext cx="918600" cy="7167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 algn="ctr">
              <a:spcBef>
                <a:spcPts val="600"/>
              </a:spcBef>
              <a:spcAft>
                <a:spcPts val="0"/>
              </a:spcAft>
              <a:buSzPts val="2800"/>
              <a:buChar char="■"/>
              <a:defRPr i="1" sz="2800"/>
            </a:lvl1pPr>
            <a:lvl2pPr indent="-406400" lvl="1" marL="9144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 i="1" sz="2800"/>
            </a:lvl2pPr>
            <a:lvl3pPr indent="-406400" lvl="2" marL="13716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3pPr>
            <a:lvl4pPr indent="-406400" lvl="3" marL="18288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 i="1" sz="2800"/>
            </a:lvl4pPr>
            <a:lvl5pPr indent="-406400" lvl="4" marL="22860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 i="1" sz="2800"/>
            </a:lvl5pPr>
            <a:lvl6pPr indent="-406400" lvl="5" marL="27432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6pPr>
            <a:lvl7pPr indent="-406400" lvl="6" marL="32004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 i="1" sz="2800"/>
            </a:lvl7pPr>
            <a:lvl8pPr indent="-406400" lvl="7" marL="36576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 i="1" sz="2800"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9pPr>
          </a:lstStyle>
          <a:p/>
        </p:txBody>
      </p:sp>
      <p:sp>
        <p:nvSpPr>
          <p:cNvPr id="27" name="Google Shape;27;p5"/>
          <p:cNvSpPr txBox="1"/>
          <p:nvPr/>
        </p:nvSpPr>
        <p:spPr>
          <a:xfrm>
            <a:off x="3593400" y="7680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51" name="Google Shape;51;p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256050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022816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70050" y="4384575"/>
            <a:ext cx="8403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source-sans-pr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1126775" y="1726675"/>
            <a:ext cx="3719700" cy="24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14614" r="14614" t="0"/>
          <a:stretch/>
        </p:blipFill>
        <p:spPr>
          <a:xfrm>
            <a:off x="5486386" y="1612026"/>
            <a:ext cx="2819300" cy="2819298"/>
          </a:xfrm>
          <a:prstGeom prst="rect">
            <a:avLst/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5938125" y="387900"/>
            <a:ext cx="2810400" cy="1842900"/>
          </a:xfrm>
          <a:prstGeom prst="wedgeRectCallout">
            <a:avLst>
              <a:gd fmla="val -33030" name="adj1"/>
              <a:gd fmla="val 72862" name="adj2"/>
            </a:avLst>
          </a:prstGeom>
          <a:solidFill>
            <a:srgbClr val="2F3848">
              <a:alpha val="71540"/>
            </a:srgbClr>
          </a:solidFill>
          <a:ln cap="flat" cmpd="sng" w="152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Want big impact?</a:t>
            </a:r>
            <a:endParaRPr b="1" sz="2400">
              <a:solidFill>
                <a:schemeClr val="accent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</a:t>
            </a:r>
            <a:endParaRPr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3255949" y="1525400"/>
            <a:ext cx="2595600" cy="2535900"/>
          </a:xfrm>
          <a:prstGeom prst="ellipse">
            <a:avLst/>
          </a:prstGeom>
          <a:solidFill>
            <a:schemeClr val="dk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b="1" sz="2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914420" y="1525400"/>
            <a:ext cx="2595600" cy="2535900"/>
          </a:xfrm>
          <a:prstGeom prst="ellipse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b="1"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633780" y="1525400"/>
            <a:ext cx="2595600" cy="25359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b="1"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7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{D6AA18ED-2F49-450A-B2C7-8001A7D3D580}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0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6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6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06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7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2117875" y="1730094"/>
            <a:ext cx="78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b="1"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8"/>
          <p:cNvSpPr txBox="1"/>
          <p:nvPr>
            <p:ph idx="4294967295" type="title"/>
          </p:nvPr>
        </p:nvSpPr>
        <p:spPr>
          <a:xfrm>
            <a:off x="596100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cxnSp>
        <p:nvCxnSpPr>
          <p:cNvPr id="190" name="Google Shape;190;p28"/>
          <p:cNvCxnSpPr/>
          <p:nvPr/>
        </p:nvCxnSpPr>
        <p:spPr>
          <a:xfrm rot="10800000">
            <a:off x="3956650" y="1814275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1" name="Google Shape;191;p28"/>
          <p:cNvCxnSpPr/>
          <p:nvPr/>
        </p:nvCxnSpPr>
        <p:spPr>
          <a:xfrm rot="10800000">
            <a:off x="4751225" y="3892781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2" name="Google Shape;192;p28"/>
          <p:cNvCxnSpPr/>
          <p:nvPr/>
        </p:nvCxnSpPr>
        <p:spPr>
          <a:xfrm rot="10800000">
            <a:off x="7488175" y="4038581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6789250" y="2329419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4" name="Google Shape;194;p28"/>
          <p:cNvCxnSpPr/>
          <p:nvPr/>
        </p:nvCxnSpPr>
        <p:spPr>
          <a:xfrm rot="10800000">
            <a:off x="2899975" y="3661781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5" name="Google Shape;195;p28"/>
          <p:cNvCxnSpPr/>
          <p:nvPr/>
        </p:nvCxnSpPr>
        <p:spPr>
          <a:xfrm rot="10800000">
            <a:off x="1221475" y="2045269"/>
            <a:ext cx="0" cy="231000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5B9"/>
                </a:solidFill>
              </a:rPr>
              <a:t>‹#›</a:t>
            </a:fld>
            <a:endParaRPr>
              <a:solidFill>
                <a:srgbClr val="00C5B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ctrTitle"/>
          </p:nvPr>
        </p:nvSpPr>
        <p:spPr>
          <a:xfrm>
            <a:off x="1206150" y="1583344"/>
            <a:ext cx="673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02" name="Google Shape;202;p29"/>
          <p:cNvSpPr txBox="1"/>
          <p:nvPr>
            <p:ph idx="4294967295" type="subTitle"/>
          </p:nvPr>
        </p:nvSpPr>
        <p:spPr>
          <a:xfrm>
            <a:off x="1206150" y="2840060"/>
            <a:ext cx="673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Whoa! That’s a big number, aren’t you proud?</a:t>
            </a:r>
            <a:endParaRPr b="1"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4294967295" type="ctrTitle"/>
          </p:nvPr>
        </p:nvSpPr>
        <p:spPr>
          <a:xfrm>
            <a:off x="685800" y="5337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89,526,124$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09" name="Google Shape;209;p30"/>
          <p:cNvSpPr txBox="1"/>
          <p:nvPr>
            <p:ph idx="4294967295" type="subTitle"/>
          </p:nvPr>
        </p:nvSpPr>
        <p:spPr>
          <a:xfrm>
            <a:off x="685800" y="1144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That’s a lot of money</a:t>
            </a:r>
            <a:endParaRPr b="1" sz="2000"/>
          </a:p>
        </p:txBody>
      </p:sp>
      <p:sp>
        <p:nvSpPr>
          <p:cNvPr id="210" name="Google Shape;210;p30"/>
          <p:cNvSpPr txBox="1"/>
          <p:nvPr>
            <p:ph idx="4294967295" type="ctrTitle"/>
          </p:nvPr>
        </p:nvSpPr>
        <p:spPr>
          <a:xfrm>
            <a:off x="685800" y="31626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100%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11" name="Google Shape;211;p30"/>
          <p:cNvSpPr txBox="1"/>
          <p:nvPr>
            <p:ph idx="4294967295" type="subTitle"/>
          </p:nvPr>
        </p:nvSpPr>
        <p:spPr>
          <a:xfrm>
            <a:off x="685800" y="3773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Total success!</a:t>
            </a:r>
            <a:endParaRPr b="1" sz="2000"/>
          </a:p>
        </p:txBody>
      </p:sp>
      <p:sp>
        <p:nvSpPr>
          <p:cNvPr id="212" name="Google Shape;212;p30"/>
          <p:cNvSpPr txBox="1"/>
          <p:nvPr>
            <p:ph idx="4294967295" type="ctrTitle"/>
          </p:nvPr>
        </p:nvSpPr>
        <p:spPr>
          <a:xfrm>
            <a:off x="685800" y="18481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13" name="Google Shape;213;p30"/>
          <p:cNvSpPr txBox="1"/>
          <p:nvPr>
            <p:ph idx="4294967295" type="subTitle"/>
          </p:nvPr>
        </p:nvSpPr>
        <p:spPr>
          <a:xfrm>
            <a:off x="685800" y="24590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And a lot of users</a:t>
            </a:r>
            <a:endParaRPr b="1" sz="2000"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555594" y="1909238"/>
            <a:ext cx="28080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114000" y="1909238"/>
            <a:ext cx="28620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726406" y="1909238"/>
            <a:ext cx="28620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1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4294967295"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32"/>
          <p:cNvSpPr txBox="1"/>
          <p:nvPr>
            <p:ph idx="4294967295" type="body"/>
          </p:nvPr>
        </p:nvSpPr>
        <p:spPr>
          <a:xfrm>
            <a:off x="457200" y="14097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Yellow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/>
          <p:nvPr>
            <p:ph idx="4294967295" type="body"/>
          </p:nvPr>
        </p:nvSpPr>
        <p:spPr>
          <a:xfrm>
            <a:off x="3223964" y="14097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Blue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" name="Google Shape;231;p32"/>
          <p:cNvSpPr txBox="1"/>
          <p:nvPr>
            <p:ph idx="4294967295" type="body"/>
          </p:nvPr>
        </p:nvSpPr>
        <p:spPr>
          <a:xfrm>
            <a:off x="5990727" y="14097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Red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" name="Google Shape;232;p32"/>
          <p:cNvSpPr txBox="1"/>
          <p:nvPr>
            <p:ph idx="4294967295" type="body"/>
          </p:nvPr>
        </p:nvSpPr>
        <p:spPr>
          <a:xfrm>
            <a:off x="457200" y="3219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Yellow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" name="Google Shape;233;p32"/>
          <p:cNvSpPr txBox="1"/>
          <p:nvPr>
            <p:ph idx="4294967295" type="body"/>
          </p:nvPr>
        </p:nvSpPr>
        <p:spPr>
          <a:xfrm>
            <a:off x="3223964" y="3219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Blue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4" name="Google Shape;234;p32"/>
          <p:cNvSpPr txBox="1"/>
          <p:nvPr>
            <p:ph idx="4294967295" type="body"/>
          </p:nvPr>
        </p:nvSpPr>
        <p:spPr>
          <a:xfrm>
            <a:off x="5990727" y="32194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3311858" y="1142756"/>
            <a:ext cx="318949" cy="28775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32"/>
          <p:cNvGrpSpPr/>
          <p:nvPr/>
        </p:nvGrpSpPr>
        <p:grpSpPr>
          <a:xfrm>
            <a:off x="594206" y="1213424"/>
            <a:ext cx="357726" cy="216919"/>
            <a:chOff x="1241275" y="3718400"/>
            <a:chExt cx="450650" cy="302875"/>
          </a:xfrm>
        </p:grpSpPr>
        <p:sp>
          <p:nvSpPr>
            <p:cNvPr id="237" name="Google Shape;237;p32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2"/>
          <p:cNvGrpSpPr/>
          <p:nvPr/>
        </p:nvGrpSpPr>
        <p:grpSpPr>
          <a:xfrm>
            <a:off x="3317264" y="2939919"/>
            <a:ext cx="308272" cy="290383"/>
            <a:chOff x="3294650" y="3652450"/>
            <a:chExt cx="388350" cy="405450"/>
          </a:xfrm>
        </p:grpSpPr>
        <p:sp>
          <p:nvSpPr>
            <p:cNvPr id="242" name="Google Shape;242;p32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6130834" y="2938603"/>
            <a:ext cx="324744" cy="293015"/>
            <a:chOff x="6654650" y="3665275"/>
            <a:chExt cx="409100" cy="409125"/>
          </a:xfrm>
        </p:grpSpPr>
        <p:sp>
          <p:nvSpPr>
            <p:cNvPr id="246" name="Google Shape;246;p3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2"/>
          <p:cNvGrpSpPr/>
          <p:nvPr/>
        </p:nvGrpSpPr>
        <p:grpSpPr>
          <a:xfrm>
            <a:off x="588285" y="2926325"/>
            <a:ext cx="351892" cy="317509"/>
            <a:chOff x="570875" y="4322250"/>
            <a:chExt cx="443300" cy="443325"/>
          </a:xfrm>
        </p:grpSpPr>
        <p:sp>
          <p:nvSpPr>
            <p:cNvPr id="249" name="Google Shape;249;p3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6097167" y="1103328"/>
            <a:ext cx="340262" cy="327106"/>
            <a:chOff x="5970800" y="1619250"/>
            <a:chExt cx="428650" cy="456725"/>
          </a:xfrm>
        </p:grpSpPr>
        <p:sp>
          <p:nvSpPr>
            <p:cNvPr id="254" name="Google Shape;254;p3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70050" y="4384575"/>
            <a:ext cx="8403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</a:rPr>
              <a:t>You can copy&amp;paste graphs from </a:t>
            </a:r>
            <a:r>
              <a:rPr lang="en" u="sng">
                <a:solidFill>
                  <a:srgbClr val="2F3848"/>
                </a:solidFill>
                <a:hlinkClick r:id="rId3"/>
              </a:rPr>
              <a:t>Google Sheets</a:t>
            </a:r>
            <a:endParaRPr>
              <a:solidFill>
                <a:srgbClr val="2F3848"/>
              </a:solidFill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57200" y="1289081"/>
            <a:ext cx="37767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44975" y="1289081"/>
            <a:ext cx="39417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57200" y="3577144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4294967295" type="body"/>
          </p:nvPr>
        </p:nvSpPr>
        <p:spPr>
          <a:xfrm>
            <a:off x="457200" y="671138"/>
            <a:ext cx="41019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Mobile</a:t>
            </a:r>
            <a:r>
              <a:rPr b="1" lang="en">
                <a:solidFill>
                  <a:schemeClr val="accent1"/>
                </a:solidFill>
              </a:rPr>
              <a:t> project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74" name="Google Shape;274;p34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5" name="Google Shape;275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idx="4294967295" type="body"/>
          </p:nvPr>
        </p:nvSpPr>
        <p:spPr>
          <a:xfrm>
            <a:off x="457200" y="671138"/>
            <a:ext cx="41019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Tablet project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6" name="Google Shape;286;p35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7" name="Google Shape;287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/>
          <p:nvPr/>
        </p:nvSpPr>
        <p:spPr>
          <a:xfrm>
            <a:off x="2666699" y="513025"/>
            <a:ext cx="3810683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idx="4294967295" type="body"/>
          </p:nvPr>
        </p:nvSpPr>
        <p:spPr>
          <a:xfrm>
            <a:off x="457200" y="3272044"/>
            <a:ext cx="81828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Desktop project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7" name="Google Shape;297;p36"/>
          <p:cNvSpPr/>
          <p:nvPr/>
        </p:nvSpPr>
        <p:spPr>
          <a:xfrm>
            <a:off x="2823274" y="672419"/>
            <a:ext cx="3497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idx="4294967295" type="ctrTitle"/>
          </p:nvPr>
        </p:nvSpPr>
        <p:spPr>
          <a:xfrm>
            <a:off x="3260375" y="668944"/>
            <a:ext cx="4782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04" name="Google Shape;304;p37"/>
          <p:cNvSpPr txBox="1"/>
          <p:nvPr>
            <p:ph idx="4294967295" type="subTitle"/>
          </p:nvPr>
        </p:nvSpPr>
        <p:spPr>
          <a:xfrm>
            <a:off x="3260375" y="1351725"/>
            <a:ext cx="47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Any questions?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05" name="Google Shape;305;p37"/>
          <p:cNvSpPr txBox="1"/>
          <p:nvPr>
            <p:ph idx="4294967295" type="body"/>
          </p:nvPr>
        </p:nvSpPr>
        <p:spPr>
          <a:xfrm>
            <a:off x="3260375" y="2294175"/>
            <a:ext cx="47829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user@mail.me</a:t>
            </a:r>
            <a:endParaRPr sz="2400"/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39559" l="13551" r="-312" t="9237"/>
          <a:stretch/>
        </p:blipFill>
        <p:spPr>
          <a:xfrm>
            <a:off x="1042525" y="806229"/>
            <a:ext cx="1751100" cy="17511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457200" y="1200150"/>
            <a:ext cx="82296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Titles &amp; 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https://www.fontsquirrel.com/fonts/source-sans-pro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Dark gray </a:t>
            </a:r>
            <a:r>
              <a:rPr b="1" lang="en" sz="1800"/>
              <a:t>#2f3848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Turquoise </a:t>
            </a:r>
            <a:r>
              <a:rPr b="1" lang="en" sz="1800">
                <a:solidFill>
                  <a:schemeClr val="accent1"/>
                </a:solidFill>
              </a:rPr>
              <a:t>#00c5b9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Salmon </a:t>
            </a:r>
            <a:r>
              <a:rPr b="1" lang="en" sz="1800">
                <a:solidFill>
                  <a:schemeClr val="accent3"/>
                </a:solidFill>
              </a:rPr>
              <a:t>#f05768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316275" y="43240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40"/>
          <p:cNvGrpSpPr/>
          <p:nvPr/>
        </p:nvGrpSpPr>
        <p:grpSpPr>
          <a:xfrm>
            <a:off x="511368" y="263738"/>
            <a:ext cx="347107" cy="438984"/>
            <a:chOff x="584925" y="238125"/>
            <a:chExt cx="415200" cy="525100"/>
          </a:xfrm>
        </p:grpSpPr>
        <p:sp>
          <p:nvSpPr>
            <p:cNvPr id="329" name="Google Shape;329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40"/>
          <p:cNvGrpSpPr/>
          <p:nvPr/>
        </p:nvGrpSpPr>
        <p:grpSpPr>
          <a:xfrm>
            <a:off x="1062627" y="327525"/>
            <a:ext cx="371623" cy="309362"/>
            <a:chOff x="1244325" y="314425"/>
            <a:chExt cx="444525" cy="370050"/>
          </a:xfrm>
        </p:grpSpPr>
        <p:sp>
          <p:nvSpPr>
            <p:cNvPr id="336" name="Google Shape;336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40"/>
          <p:cNvGrpSpPr/>
          <p:nvPr/>
        </p:nvGrpSpPr>
        <p:grpSpPr>
          <a:xfrm>
            <a:off x="1634325" y="325999"/>
            <a:ext cx="355300" cy="312413"/>
            <a:chOff x="1928175" y="312600"/>
            <a:chExt cx="425000" cy="373700"/>
          </a:xfrm>
        </p:grpSpPr>
        <p:sp>
          <p:nvSpPr>
            <p:cNvPr id="339" name="Google Shape;339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40"/>
          <p:cNvSpPr/>
          <p:nvPr/>
        </p:nvSpPr>
        <p:spPr>
          <a:xfrm>
            <a:off x="2230102" y="3147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2813548" y="3158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298363" y="309676"/>
            <a:ext cx="408386" cy="345080"/>
            <a:chOff x="3918650" y="293075"/>
            <a:chExt cx="488500" cy="412775"/>
          </a:xfrm>
        </p:grpSpPr>
        <p:sp>
          <p:nvSpPr>
            <p:cNvPr id="344" name="Google Shape;344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40"/>
          <p:cNvGrpSpPr/>
          <p:nvPr/>
        </p:nvGrpSpPr>
        <p:grpSpPr>
          <a:xfrm>
            <a:off x="3898130" y="283635"/>
            <a:ext cx="335905" cy="397142"/>
            <a:chOff x="4636075" y="261925"/>
            <a:chExt cx="401800" cy="475050"/>
          </a:xfrm>
        </p:grpSpPr>
        <p:sp>
          <p:nvSpPr>
            <p:cNvPr id="348" name="Google Shape;348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0"/>
          <p:cNvSpPr/>
          <p:nvPr/>
        </p:nvSpPr>
        <p:spPr>
          <a:xfrm>
            <a:off x="4437331" y="3142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0"/>
          <p:cNvGrpSpPr/>
          <p:nvPr/>
        </p:nvGrpSpPr>
        <p:grpSpPr>
          <a:xfrm>
            <a:off x="5024682" y="316824"/>
            <a:ext cx="336908" cy="330262"/>
            <a:chOff x="5983625" y="301625"/>
            <a:chExt cx="403000" cy="395050"/>
          </a:xfrm>
        </p:grpSpPr>
        <p:sp>
          <p:nvSpPr>
            <p:cNvPr id="354" name="Google Shape;354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40"/>
          <p:cNvGrpSpPr/>
          <p:nvPr/>
        </p:nvGrpSpPr>
        <p:grpSpPr>
          <a:xfrm>
            <a:off x="5590758" y="314253"/>
            <a:ext cx="331808" cy="331307"/>
            <a:chOff x="6660750" y="298550"/>
            <a:chExt cx="396900" cy="396300"/>
          </a:xfrm>
        </p:grpSpPr>
        <p:sp>
          <p:nvSpPr>
            <p:cNvPr id="375" name="Google Shape;375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40"/>
          <p:cNvGrpSpPr/>
          <p:nvPr/>
        </p:nvGrpSpPr>
        <p:grpSpPr>
          <a:xfrm>
            <a:off x="511368" y="835938"/>
            <a:ext cx="347107" cy="420111"/>
            <a:chOff x="584925" y="922575"/>
            <a:chExt cx="415200" cy="502525"/>
          </a:xfrm>
        </p:grpSpPr>
        <p:sp>
          <p:nvSpPr>
            <p:cNvPr id="378" name="Google Shape;378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40"/>
          <p:cNvGrpSpPr/>
          <p:nvPr/>
        </p:nvGrpSpPr>
        <p:grpSpPr>
          <a:xfrm>
            <a:off x="1064675" y="826241"/>
            <a:ext cx="367547" cy="437980"/>
            <a:chOff x="1246775" y="910975"/>
            <a:chExt cx="439650" cy="523900"/>
          </a:xfrm>
        </p:grpSpPr>
        <p:sp>
          <p:nvSpPr>
            <p:cNvPr id="382" name="Google Shape;382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0"/>
          <p:cNvGrpSpPr/>
          <p:nvPr/>
        </p:nvGrpSpPr>
        <p:grpSpPr>
          <a:xfrm>
            <a:off x="1632800" y="896674"/>
            <a:ext cx="358351" cy="298118"/>
            <a:chOff x="1926350" y="995225"/>
            <a:chExt cx="428650" cy="356600"/>
          </a:xfrm>
        </p:grpSpPr>
        <p:sp>
          <p:nvSpPr>
            <p:cNvPr id="386" name="Google Shape;386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0"/>
          <p:cNvSpPr/>
          <p:nvPr/>
        </p:nvSpPr>
        <p:spPr>
          <a:xfrm>
            <a:off x="2200485" y="8716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2764556" y="8890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3333204" y="8916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907976" y="8946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40"/>
          <p:cNvGrpSpPr/>
          <p:nvPr/>
        </p:nvGrpSpPr>
        <p:grpSpPr>
          <a:xfrm>
            <a:off x="4455031" y="874227"/>
            <a:ext cx="349155" cy="349657"/>
            <a:chOff x="5302225" y="968375"/>
            <a:chExt cx="417650" cy="418250"/>
          </a:xfrm>
        </p:grpSpPr>
        <p:sp>
          <p:nvSpPr>
            <p:cNvPr id="395" name="Google Shape;395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0"/>
          <p:cNvGrpSpPr/>
          <p:nvPr/>
        </p:nvGrpSpPr>
        <p:grpSpPr>
          <a:xfrm>
            <a:off x="4976695" y="834914"/>
            <a:ext cx="432881" cy="421637"/>
            <a:chOff x="5926225" y="921350"/>
            <a:chExt cx="517800" cy="504350"/>
          </a:xfrm>
        </p:grpSpPr>
        <p:sp>
          <p:nvSpPr>
            <p:cNvPr id="398" name="Google Shape;39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5554518" y="843086"/>
            <a:ext cx="404290" cy="405314"/>
            <a:chOff x="6617400" y="931125"/>
            <a:chExt cx="483600" cy="484825"/>
          </a:xfrm>
        </p:grpSpPr>
        <p:sp>
          <p:nvSpPr>
            <p:cNvPr id="401" name="Google Shape;401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40"/>
          <p:cNvGrpSpPr/>
          <p:nvPr/>
        </p:nvGrpSpPr>
        <p:grpSpPr>
          <a:xfrm>
            <a:off x="489925" y="1472448"/>
            <a:ext cx="389994" cy="273623"/>
            <a:chOff x="559275" y="1683950"/>
            <a:chExt cx="466500" cy="327300"/>
          </a:xfrm>
        </p:grpSpPr>
        <p:sp>
          <p:nvSpPr>
            <p:cNvPr id="404" name="Google Shape;404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1053452" y="1418358"/>
            <a:ext cx="389994" cy="381822"/>
            <a:chOff x="1233350" y="1619250"/>
            <a:chExt cx="466500" cy="456725"/>
          </a:xfrm>
        </p:grpSpPr>
        <p:sp>
          <p:nvSpPr>
            <p:cNvPr id="407" name="Google Shape;407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0"/>
          <p:cNvGrpSpPr/>
          <p:nvPr/>
        </p:nvGrpSpPr>
        <p:grpSpPr>
          <a:xfrm>
            <a:off x="1629226" y="1426509"/>
            <a:ext cx="365499" cy="365499"/>
            <a:chOff x="1922075" y="1629000"/>
            <a:chExt cx="437200" cy="437200"/>
          </a:xfrm>
        </p:grpSpPr>
        <p:sp>
          <p:nvSpPr>
            <p:cNvPr id="412" name="Google Shape;412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2191227" y="1424984"/>
            <a:ext cx="368551" cy="368551"/>
            <a:chOff x="2594325" y="1627175"/>
            <a:chExt cx="440850" cy="440850"/>
          </a:xfrm>
        </p:grpSpPr>
        <p:sp>
          <p:nvSpPr>
            <p:cNvPr id="415" name="Google Shape;415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40"/>
          <p:cNvSpPr/>
          <p:nvPr/>
        </p:nvSpPr>
        <p:spPr>
          <a:xfrm>
            <a:off x="2771182" y="14413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40"/>
          <p:cNvGrpSpPr/>
          <p:nvPr/>
        </p:nvGrpSpPr>
        <p:grpSpPr>
          <a:xfrm>
            <a:off x="3352995" y="1397417"/>
            <a:ext cx="299121" cy="423685"/>
            <a:chOff x="3984000" y="1594200"/>
            <a:chExt cx="357800" cy="506800"/>
          </a:xfrm>
        </p:grpSpPr>
        <p:sp>
          <p:nvSpPr>
            <p:cNvPr id="420" name="Google Shape;420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3869037" y="1488269"/>
            <a:ext cx="394090" cy="241980"/>
            <a:chOff x="4601275" y="1702875"/>
            <a:chExt cx="471400" cy="289450"/>
          </a:xfrm>
        </p:grpSpPr>
        <p:sp>
          <p:nvSpPr>
            <p:cNvPr id="423" name="Google Shape;423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40"/>
          <p:cNvGrpSpPr/>
          <p:nvPr/>
        </p:nvGrpSpPr>
        <p:grpSpPr>
          <a:xfrm>
            <a:off x="4451457" y="1429059"/>
            <a:ext cx="356303" cy="360400"/>
            <a:chOff x="5297950" y="1632050"/>
            <a:chExt cx="426200" cy="431100"/>
          </a:xfrm>
        </p:grpSpPr>
        <p:sp>
          <p:nvSpPr>
            <p:cNvPr id="429" name="Google Shape;429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5013960" y="1418358"/>
            <a:ext cx="358351" cy="381822"/>
            <a:chOff x="5970800" y="1619250"/>
            <a:chExt cx="428650" cy="456725"/>
          </a:xfrm>
        </p:grpSpPr>
        <p:sp>
          <p:nvSpPr>
            <p:cNvPr id="432" name="Google Shape;432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5561164" y="1413760"/>
            <a:ext cx="401719" cy="366502"/>
            <a:chOff x="6625350" y="1613750"/>
            <a:chExt cx="480525" cy="438400"/>
          </a:xfrm>
        </p:grpSpPr>
        <p:sp>
          <p:nvSpPr>
            <p:cNvPr id="438" name="Google Shape;438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533313" y="2009954"/>
            <a:ext cx="303217" cy="325685"/>
            <a:chOff x="611175" y="2326900"/>
            <a:chExt cx="362700" cy="389575"/>
          </a:xfrm>
        </p:grpSpPr>
        <p:sp>
          <p:nvSpPr>
            <p:cNvPr id="444" name="Google Shape;444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40"/>
          <p:cNvSpPr/>
          <p:nvPr/>
        </p:nvSpPr>
        <p:spPr>
          <a:xfrm>
            <a:off x="1088709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1652257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2215806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40"/>
          <p:cNvGrpSpPr/>
          <p:nvPr/>
        </p:nvGrpSpPr>
        <p:grpSpPr>
          <a:xfrm>
            <a:off x="2853778" y="1957892"/>
            <a:ext cx="170502" cy="425733"/>
            <a:chOff x="3386850" y="2264625"/>
            <a:chExt cx="203950" cy="509250"/>
          </a:xfrm>
        </p:grpSpPr>
        <p:sp>
          <p:nvSpPr>
            <p:cNvPr id="452" name="Google Shape;452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3996151" y="2012002"/>
            <a:ext cx="139863" cy="317513"/>
            <a:chOff x="4753325" y="2329350"/>
            <a:chExt cx="167300" cy="379800"/>
          </a:xfrm>
        </p:grpSpPr>
        <p:sp>
          <p:nvSpPr>
            <p:cNvPr id="455" name="Google Shape;455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430053" y="1959919"/>
            <a:ext cx="145004" cy="421657"/>
            <a:chOff x="4076175" y="2267050"/>
            <a:chExt cx="173450" cy="504375"/>
          </a:xfrm>
        </p:grpSpPr>
        <p:sp>
          <p:nvSpPr>
            <p:cNvPr id="458" name="Google Shape;458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40"/>
          <p:cNvSpPr/>
          <p:nvPr/>
        </p:nvSpPr>
        <p:spPr>
          <a:xfrm>
            <a:off x="4469999" y="20044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40"/>
          <p:cNvGrpSpPr/>
          <p:nvPr/>
        </p:nvGrpSpPr>
        <p:grpSpPr>
          <a:xfrm>
            <a:off x="5017534" y="2010455"/>
            <a:ext cx="351204" cy="324661"/>
            <a:chOff x="5975075" y="2327500"/>
            <a:chExt cx="420100" cy="388350"/>
          </a:xfrm>
        </p:grpSpPr>
        <p:sp>
          <p:nvSpPr>
            <p:cNvPr id="462" name="Google Shape;462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5648944" y="2000758"/>
            <a:ext cx="215437" cy="351204"/>
            <a:chOff x="6730350" y="2315900"/>
            <a:chExt cx="257700" cy="420100"/>
          </a:xfrm>
        </p:grpSpPr>
        <p:sp>
          <p:nvSpPr>
            <p:cNvPr id="465" name="Google Shape;465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630289" y="2537240"/>
            <a:ext cx="109265" cy="398166"/>
            <a:chOff x="727175" y="2957625"/>
            <a:chExt cx="130700" cy="476275"/>
          </a:xfrm>
        </p:grpSpPr>
        <p:sp>
          <p:nvSpPr>
            <p:cNvPr id="471" name="Google Shape;471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0"/>
          <p:cNvSpPr/>
          <p:nvPr/>
        </p:nvSpPr>
        <p:spPr>
          <a:xfrm>
            <a:off x="1644608" y="25215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1124449" y="25215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40"/>
          <p:cNvGrpSpPr/>
          <p:nvPr/>
        </p:nvGrpSpPr>
        <p:grpSpPr>
          <a:xfrm>
            <a:off x="2182031" y="2549989"/>
            <a:ext cx="386943" cy="372647"/>
            <a:chOff x="2583325" y="2972875"/>
            <a:chExt cx="462850" cy="445750"/>
          </a:xfrm>
        </p:grpSpPr>
        <p:sp>
          <p:nvSpPr>
            <p:cNvPr id="476" name="Google Shape;476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2732286" y="2605646"/>
            <a:ext cx="413486" cy="261354"/>
            <a:chOff x="3241525" y="3039450"/>
            <a:chExt cx="494600" cy="312625"/>
          </a:xfrm>
        </p:grpSpPr>
        <p:sp>
          <p:nvSpPr>
            <p:cNvPr id="479" name="Google Shape;479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3888580" y="25587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415718" y="2578079"/>
            <a:ext cx="427781" cy="316489"/>
            <a:chOff x="5255200" y="3006475"/>
            <a:chExt cx="511700" cy="378575"/>
          </a:xfrm>
        </p:grpSpPr>
        <p:sp>
          <p:nvSpPr>
            <p:cNvPr id="483" name="Google Shape;483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329504" y="2559707"/>
            <a:ext cx="346104" cy="353231"/>
            <a:chOff x="3955900" y="2984500"/>
            <a:chExt cx="414000" cy="422525"/>
          </a:xfrm>
        </p:grpSpPr>
        <p:sp>
          <p:nvSpPr>
            <p:cNvPr id="486" name="Google Shape;486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493517" y="31478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5058565" y="25424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40"/>
          <p:cNvGrpSpPr/>
          <p:nvPr/>
        </p:nvGrpSpPr>
        <p:grpSpPr>
          <a:xfrm>
            <a:off x="5624449" y="2554587"/>
            <a:ext cx="264427" cy="375719"/>
            <a:chOff x="6701050" y="2978375"/>
            <a:chExt cx="316300" cy="449425"/>
          </a:xfrm>
        </p:grpSpPr>
        <p:sp>
          <p:nvSpPr>
            <p:cNvPr id="492" name="Google Shape;492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1060077" y="3173248"/>
            <a:ext cx="376743" cy="253204"/>
            <a:chOff x="1241275" y="3718400"/>
            <a:chExt cx="450650" cy="302875"/>
          </a:xfrm>
        </p:grpSpPr>
        <p:sp>
          <p:nvSpPr>
            <p:cNvPr id="495" name="Google Shape;495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1628724" y="3153853"/>
            <a:ext cx="366502" cy="292496"/>
            <a:chOff x="1921475" y="3695200"/>
            <a:chExt cx="438400" cy="349875"/>
          </a:xfrm>
        </p:grpSpPr>
        <p:sp>
          <p:nvSpPr>
            <p:cNvPr id="500" name="Google Shape;500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2195825" y="3149255"/>
            <a:ext cx="359355" cy="301190"/>
            <a:chOff x="2599825" y="3689700"/>
            <a:chExt cx="429850" cy="360275"/>
          </a:xfrm>
        </p:grpSpPr>
        <p:sp>
          <p:nvSpPr>
            <p:cNvPr id="504" name="Google Shape;504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2776699" y="3118114"/>
            <a:ext cx="324661" cy="338956"/>
            <a:chOff x="3294650" y="3652450"/>
            <a:chExt cx="388350" cy="405450"/>
          </a:xfrm>
        </p:grpSpPr>
        <p:sp>
          <p:nvSpPr>
            <p:cNvPr id="507" name="Google Shape;507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3313181" y="3161000"/>
            <a:ext cx="378750" cy="277698"/>
            <a:chOff x="3936375" y="3703750"/>
            <a:chExt cx="453050" cy="332175"/>
          </a:xfrm>
        </p:grpSpPr>
        <p:sp>
          <p:nvSpPr>
            <p:cNvPr id="511" name="Google Shape;511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3876707" y="3161000"/>
            <a:ext cx="378750" cy="277698"/>
            <a:chOff x="4610450" y="3703750"/>
            <a:chExt cx="453050" cy="332175"/>
          </a:xfrm>
        </p:grpSpPr>
        <p:sp>
          <p:nvSpPr>
            <p:cNvPr id="517" name="Google Shape;517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4453506" y="3132932"/>
            <a:ext cx="352207" cy="333836"/>
            <a:chOff x="5300400" y="3670175"/>
            <a:chExt cx="421300" cy="399325"/>
          </a:xfrm>
        </p:grpSpPr>
        <p:sp>
          <p:nvSpPr>
            <p:cNvPr id="520" name="Google Shape;520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4997305" y="31039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5585659" y="3128835"/>
            <a:ext cx="342008" cy="342029"/>
            <a:chOff x="6654650" y="3665275"/>
            <a:chExt cx="409100" cy="409125"/>
          </a:xfrm>
        </p:grpSpPr>
        <p:sp>
          <p:nvSpPr>
            <p:cNvPr id="527" name="Google Shape;527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499623" y="3678066"/>
            <a:ext cx="370599" cy="370620"/>
            <a:chOff x="570875" y="4322250"/>
            <a:chExt cx="443300" cy="443325"/>
          </a:xfrm>
        </p:grpSpPr>
        <p:sp>
          <p:nvSpPr>
            <p:cNvPr id="530" name="Google Shape;530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0"/>
          <p:cNvSpPr/>
          <p:nvPr/>
        </p:nvSpPr>
        <p:spPr>
          <a:xfrm>
            <a:off x="1047869" y="37501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40"/>
          <p:cNvGrpSpPr/>
          <p:nvPr/>
        </p:nvGrpSpPr>
        <p:grpSpPr>
          <a:xfrm>
            <a:off x="1677212" y="3650520"/>
            <a:ext cx="269526" cy="425712"/>
            <a:chOff x="1979475" y="4289300"/>
            <a:chExt cx="322400" cy="509225"/>
          </a:xfrm>
        </p:grpSpPr>
        <p:sp>
          <p:nvSpPr>
            <p:cNvPr id="536" name="Google Shape;536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2216746" y="3656121"/>
            <a:ext cx="318014" cy="414510"/>
            <a:chOff x="2624850" y="4296000"/>
            <a:chExt cx="380400" cy="495825"/>
          </a:xfrm>
        </p:grpSpPr>
        <p:sp>
          <p:nvSpPr>
            <p:cNvPr id="540" name="Google Shape;540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3332703" y="36935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>
            <a:off x="2769154" y="37149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>
            <a:off x="3894704" y="36920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4433086" y="3696960"/>
            <a:ext cx="393045" cy="332833"/>
            <a:chOff x="5275975" y="4344850"/>
            <a:chExt cx="470150" cy="398125"/>
          </a:xfrm>
        </p:grpSpPr>
        <p:sp>
          <p:nvSpPr>
            <p:cNvPr id="547" name="Google Shape;547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0"/>
          <p:cNvSpPr/>
          <p:nvPr/>
        </p:nvSpPr>
        <p:spPr>
          <a:xfrm>
            <a:off x="5016701" y="36869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40"/>
          <p:cNvGrpSpPr/>
          <p:nvPr/>
        </p:nvGrpSpPr>
        <p:grpSpPr>
          <a:xfrm>
            <a:off x="5575438" y="3669915"/>
            <a:ext cx="362448" cy="386922"/>
            <a:chOff x="6642425" y="4312500"/>
            <a:chExt cx="433550" cy="462825"/>
          </a:xfrm>
        </p:grpSpPr>
        <p:sp>
          <p:nvSpPr>
            <p:cNvPr id="552" name="Google Shape;552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0"/>
          <p:cNvSpPr/>
          <p:nvPr/>
        </p:nvSpPr>
        <p:spPr>
          <a:xfrm>
            <a:off x="452175" y="42897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40"/>
          <p:cNvGrpSpPr/>
          <p:nvPr/>
        </p:nvGrpSpPr>
        <p:grpSpPr>
          <a:xfrm>
            <a:off x="1062627" y="4244164"/>
            <a:ext cx="371623" cy="365499"/>
            <a:chOff x="1244325" y="4999400"/>
            <a:chExt cx="444525" cy="437200"/>
          </a:xfrm>
        </p:grpSpPr>
        <p:sp>
          <p:nvSpPr>
            <p:cNvPr id="557" name="Google Shape;557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0"/>
          <p:cNvGrpSpPr/>
          <p:nvPr/>
        </p:nvGrpSpPr>
        <p:grpSpPr>
          <a:xfrm>
            <a:off x="1659343" y="4232418"/>
            <a:ext cx="305265" cy="388970"/>
            <a:chOff x="1958100" y="4985350"/>
            <a:chExt cx="365150" cy="465275"/>
          </a:xfrm>
        </p:grpSpPr>
        <p:sp>
          <p:nvSpPr>
            <p:cNvPr id="563" name="Google Shape;563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2200402" y="4247215"/>
            <a:ext cx="350200" cy="359877"/>
            <a:chOff x="2605300" y="5003050"/>
            <a:chExt cx="418900" cy="430475"/>
          </a:xfrm>
        </p:grpSpPr>
        <p:sp>
          <p:nvSpPr>
            <p:cNvPr id="567" name="Google Shape;567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2729736" y="4254886"/>
            <a:ext cx="418585" cy="344056"/>
            <a:chOff x="3238475" y="5012225"/>
            <a:chExt cx="500700" cy="411550"/>
          </a:xfrm>
        </p:grpSpPr>
        <p:sp>
          <p:nvSpPr>
            <p:cNvPr id="571" name="Google Shape;571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0"/>
          <p:cNvGrpSpPr/>
          <p:nvPr/>
        </p:nvGrpSpPr>
        <p:grpSpPr>
          <a:xfrm>
            <a:off x="3836370" y="4218122"/>
            <a:ext cx="459424" cy="417561"/>
            <a:chOff x="4562200" y="4968250"/>
            <a:chExt cx="549550" cy="499475"/>
          </a:xfrm>
        </p:grpSpPr>
        <p:sp>
          <p:nvSpPr>
            <p:cNvPr id="577" name="Google Shape;577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0"/>
          <p:cNvGrpSpPr/>
          <p:nvPr/>
        </p:nvGrpSpPr>
        <p:grpSpPr>
          <a:xfrm>
            <a:off x="3343298" y="4241614"/>
            <a:ext cx="318516" cy="370076"/>
            <a:chOff x="3972400" y="4996350"/>
            <a:chExt cx="381000" cy="442675"/>
          </a:xfrm>
        </p:grpSpPr>
        <p:sp>
          <p:nvSpPr>
            <p:cNvPr id="583" name="Google Shape;583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4403993" y="4210473"/>
            <a:ext cx="451252" cy="432860"/>
            <a:chOff x="5241175" y="4959100"/>
            <a:chExt cx="539775" cy="517775"/>
          </a:xfrm>
        </p:grpSpPr>
        <p:sp>
          <p:nvSpPr>
            <p:cNvPr id="586" name="Google Shape;586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40"/>
          <p:cNvSpPr/>
          <p:nvPr/>
        </p:nvSpPr>
        <p:spPr>
          <a:xfrm>
            <a:off x="4994755" y="43173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5611177" y="4274782"/>
            <a:ext cx="289444" cy="332832"/>
            <a:chOff x="6685175" y="5036025"/>
            <a:chExt cx="346225" cy="398125"/>
          </a:xfrm>
        </p:grpSpPr>
        <p:sp>
          <p:nvSpPr>
            <p:cNvPr id="594" name="Google Shape;594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6359618" y="1798999"/>
            <a:ext cx="432570" cy="421334"/>
            <a:chOff x="5926225" y="921350"/>
            <a:chExt cx="517800" cy="504350"/>
          </a:xfrm>
        </p:grpSpPr>
        <p:sp>
          <p:nvSpPr>
            <p:cNvPr id="600" name="Google Shape;60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6553538" y="2035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40"/>
          <p:cNvGrpSpPr/>
          <p:nvPr/>
        </p:nvGrpSpPr>
        <p:grpSpPr>
          <a:xfrm>
            <a:off x="7244605" y="1778379"/>
            <a:ext cx="432570" cy="421334"/>
            <a:chOff x="5926225" y="921350"/>
            <a:chExt cx="517800" cy="504350"/>
          </a:xfrm>
        </p:grpSpPr>
        <p:sp>
          <p:nvSpPr>
            <p:cNvPr id="604" name="Google Shape;604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0"/>
          <p:cNvSpPr/>
          <p:nvPr/>
        </p:nvSpPr>
        <p:spPr>
          <a:xfrm>
            <a:off x="7438526" y="2014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6359885" y="2527421"/>
            <a:ext cx="1075937" cy="1047989"/>
            <a:chOff x="5926225" y="921350"/>
            <a:chExt cx="517800" cy="504350"/>
          </a:xfrm>
        </p:grpSpPr>
        <p:sp>
          <p:nvSpPr>
            <p:cNvPr id="608" name="Google Shape;608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6842198" y="3114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"/>
          <p:cNvSpPr txBox="1"/>
          <p:nvPr/>
        </p:nvSpPr>
        <p:spPr>
          <a:xfrm>
            <a:off x="6248575" y="233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"/>
          <p:cNvSpPr txBox="1"/>
          <p:nvPr/>
        </p:nvSpPr>
        <p:spPr>
          <a:xfrm>
            <a:off x="2163850" y="4190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8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808100" y="2466488"/>
            <a:ext cx="77298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✋👆👉👍👤👦👧👨👩👪💃🏃💑❤😂😉😋😒😭👶😸🐟🍒🍔💣📌📖🔨🎃🎈🎨🏈🏰🌏🔌🔑</a:t>
            </a:r>
            <a:br>
              <a:rPr lang="en" sz="3000">
                <a:solidFill>
                  <a:schemeClr val="lt1"/>
                </a:solidFill>
                <a:highlight>
                  <a:srgbClr val="000000"/>
                </a:highlight>
              </a:rPr>
            </a:b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and many more...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648975" y="6423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😉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619" name="Google Shape;619;p4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6" name="Google Shape;626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27" name="Google Shape;627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28" name="Google Shape;628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9" name="Google Shape;629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0" name="Google Shape;630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31" name="Google Shape;631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2" name="Google Shape;632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3" name="Google Shape;633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34" name="Google Shape;634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5" name="Google Shape;635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6" name="Google Shape;636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37" name="Google Shape;637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8" name="Google Shape;638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ctrTitle"/>
          </p:nvPr>
        </p:nvSpPr>
        <p:spPr>
          <a:xfrm>
            <a:off x="3488975" y="668944"/>
            <a:ext cx="4782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02" name="Google Shape;102;p17"/>
          <p:cNvSpPr txBox="1"/>
          <p:nvPr>
            <p:ph idx="4294967295" type="subTitle"/>
          </p:nvPr>
        </p:nvSpPr>
        <p:spPr>
          <a:xfrm>
            <a:off x="3488975" y="1351725"/>
            <a:ext cx="4782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</a:rPr>
              <a:t>I am Jayden Smith</a:t>
            </a:r>
            <a:endParaRPr b="1" sz="3600">
              <a:solidFill>
                <a:schemeClr val="accent3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3488975" y="2294175"/>
            <a:ext cx="4782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</a:t>
            </a:r>
            <a:r>
              <a:rPr lang="en"/>
              <a:t> </a:t>
            </a:r>
            <a:r>
              <a:rPr lang="en" sz="2400"/>
              <a:t>@username</a:t>
            </a:r>
            <a:endParaRPr sz="240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39559" l="13551" r="-312" t="9237"/>
          <a:stretch/>
        </p:blipFill>
        <p:spPr>
          <a:xfrm>
            <a:off x="1042525" y="806229"/>
            <a:ext cx="1751100" cy="1751100"/>
          </a:xfrm>
          <a:prstGeom prst="wedgeRectCallout">
            <a:avLst>
              <a:gd fmla="val 64804" name="adj1"/>
              <a:gd fmla="val -33464" name="adj2"/>
            </a:avLst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665225" y="1513525"/>
            <a:ext cx="588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3848"/>
                </a:solidFill>
              </a:rPr>
              <a:t>1.</a:t>
            </a:r>
            <a:endParaRPr>
              <a:solidFill>
                <a:srgbClr val="2F38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854250" y="2941700"/>
            <a:ext cx="47385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ctrTitle"/>
          </p:nvPr>
        </p:nvSpPr>
        <p:spPr>
          <a:xfrm>
            <a:off x="685800" y="2326294"/>
            <a:ext cx="673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>
            <p:ph idx="4294967295" type="subTitle"/>
          </p:nvPr>
        </p:nvSpPr>
        <p:spPr>
          <a:xfrm>
            <a:off x="685800" y="3297263"/>
            <a:ext cx="673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Bring the attention of your audience over a key concept using icons or illustrations</a:t>
            </a:r>
            <a:endParaRPr sz="3000"/>
          </a:p>
        </p:txBody>
      </p:sp>
      <p:sp>
        <p:nvSpPr>
          <p:cNvPr id="131" name="Google Shape;131;p21"/>
          <p:cNvSpPr/>
          <p:nvPr/>
        </p:nvSpPr>
        <p:spPr>
          <a:xfrm>
            <a:off x="927350" y="701600"/>
            <a:ext cx="1826700" cy="1440900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1"/>
          <p:cNvGrpSpPr/>
          <p:nvPr/>
        </p:nvGrpSpPr>
        <p:grpSpPr>
          <a:xfrm>
            <a:off x="1310108" y="909663"/>
            <a:ext cx="996527" cy="981695"/>
            <a:chOff x="6654650" y="3665275"/>
            <a:chExt cx="409100" cy="409125"/>
          </a:xfrm>
        </p:grpSpPr>
        <p:sp>
          <p:nvSpPr>
            <p:cNvPr id="133" name="Google Shape;133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59788"/>
            <a:ext cx="39945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White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4692275" y="1659788"/>
            <a:ext cx="39945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Black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89275" y="1526025"/>
            <a:ext cx="26319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Yellow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3256047" y="1526025"/>
            <a:ext cx="26319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Blue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3"/>
          <p:cNvSpPr txBox="1"/>
          <p:nvPr>
            <p:ph idx="3" type="body"/>
          </p:nvPr>
        </p:nvSpPr>
        <p:spPr>
          <a:xfrm>
            <a:off x="6022819" y="1526025"/>
            <a:ext cx="26319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Red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C5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