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D845B-CF43-420C-8F78-12715DE0D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Dsc</a:t>
            </a:r>
            <a:r>
              <a:rPr lang="en-US" dirty="0"/>
              <a:t> 530 term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C117A-649A-4F88-AFAE-16A9E076C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10.4        Alfred Murray</a:t>
            </a:r>
          </a:p>
        </p:txBody>
      </p:sp>
    </p:spTree>
    <p:extLst>
      <p:ext uri="{BB962C8B-B14F-4D97-AF65-F5344CB8AC3E}">
        <p14:creationId xmlns:p14="http://schemas.microsoft.com/office/powerpoint/2010/main" val="44720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CA91-347B-4C1D-BBB7-EC21CC0D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Baseball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0D7C8-052C-4281-85AD-C3C2ABDEF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924190"/>
            <a:ext cx="9905999" cy="3541714"/>
          </a:xfrm>
        </p:spPr>
        <p:txBody>
          <a:bodyPr/>
          <a:lstStyle/>
          <a:p>
            <a:r>
              <a:rPr lang="en-US" dirty="0"/>
              <a:t>A random of sample of major league baseball players is used for the data.</a:t>
            </a:r>
          </a:p>
          <a:p>
            <a:endParaRPr lang="en-US" dirty="0"/>
          </a:p>
          <a:p>
            <a:r>
              <a:rPr lang="en-US" dirty="0"/>
              <a:t>Reference: The Baseball Encyclopedia, 9</a:t>
            </a:r>
            <a:r>
              <a:rPr lang="en-US" baseline="30000" dirty="0"/>
              <a:t>th</a:t>
            </a:r>
            <a:r>
              <a:rPr lang="en-US" dirty="0"/>
              <a:t> Edition. Macmillan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4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75BD-88B7-4697-873D-539045E40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6 Variables included in this dataset</a:t>
            </a:r>
            <a:br>
              <a:rPr lang="en-US" dirty="0"/>
            </a:br>
            <a:r>
              <a:rPr lang="en-US" sz="2000" dirty="0"/>
              <a:t>part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833BE-12C5-4CCC-B4FF-CC31DEF77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Batting AVERAGE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71D24-F922-4ED2-BE87-00CAB1A1A3A6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1</a:t>
            </a:r>
            <a:r>
              <a:rPr lang="en-US" baseline="30000" dirty="0"/>
              <a:t>ST</a:t>
            </a:r>
            <a:r>
              <a:rPr lang="en-US" dirty="0"/>
              <a:t> COLUMN OF DATA REPRESENTS THE PLAYERS BATTING AVERAGE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811C8-9FDB-4DA8-85DF-886E8966F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Runs scored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F98CF1-2839-4954-89E8-FE013192762A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2</a:t>
            </a:r>
            <a:r>
              <a:rPr lang="en-US" sz="1600" baseline="30000" dirty="0"/>
              <a:t>nd</a:t>
            </a:r>
            <a:r>
              <a:rPr lang="en-US" sz="1600" dirty="0"/>
              <a:t> column of data representing the number of runs scored per times at bat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AF55B2-49E8-4EF5-9931-21F57F5869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doubles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F6A47A-375F-4BAC-88E8-12ABB8B245CD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3</a:t>
            </a:r>
            <a:r>
              <a:rPr lang="en-US" sz="1600" baseline="30000" dirty="0"/>
              <a:t>rd</a:t>
            </a:r>
            <a:r>
              <a:rPr lang="en-US" sz="1600" dirty="0"/>
              <a:t> column of data representing the number of doubles by a player per times at bat </a:t>
            </a:r>
          </a:p>
        </p:txBody>
      </p:sp>
    </p:spTree>
    <p:extLst>
      <p:ext uri="{BB962C8B-B14F-4D97-AF65-F5344CB8AC3E}">
        <p14:creationId xmlns:p14="http://schemas.microsoft.com/office/powerpoint/2010/main" val="129007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131C0-80D8-4D12-9FD4-DE75E1A2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6 variables </a:t>
            </a:r>
            <a:br>
              <a:rPr lang="en-US" dirty="0"/>
            </a:br>
            <a:r>
              <a:rPr lang="en-US" sz="2000" dirty="0"/>
              <a:t>part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12CD1-8C28-4B5E-B2EB-0A3DECD8CF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triples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79AAD-88C7-425D-B0C9-A3CBF1A334E1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4</a:t>
            </a:r>
            <a:r>
              <a:rPr lang="en-US" sz="1600" baseline="30000" dirty="0"/>
              <a:t>th</a:t>
            </a:r>
            <a:r>
              <a:rPr lang="en-US" sz="1600" dirty="0"/>
              <a:t> column of data representing the number of triples by a player per times at bat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BD3F7-130A-480D-BA0A-739E6738D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Home runs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A57F6E-0C10-40B8-87D7-8CDFC180A8A6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5</a:t>
            </a:r>
            <a:r>
              <a:rPr lang="en-US" sz="1600" baseline="30000" dirty="0"/>
              <a:t>th</a:t>
            </a:r>
            <a:r>
              <a:rPr lang="en-US" sz="1600" dirty="0"/>
              <a:t> column of data representing the number of home runs by a player per times at bat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CBD2E9-1C01-4385-9FB1-C64B7D18FB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Strike outs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7697DB-44A2-4C46-8294-F45A38CE10A0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6</a:t>
            </a:r>
            <a:r>
              <a:rPr lang="en-US" sz="1600" baseline="30000" dirty="0"/>
              <a:t>th</a:t>
            </a:r>
            <a:r>
              <a:rPr lang="en-US" sz="1600" dirty="0"/>
              <a:t> column of data representing the number of strike outs by a player per times at bat</a:t>
            </a:r>
          </a:p>
        </p:txBody>
      </p:sp>
    </p:spTree>
    <p:extLst>
      <p:ext uri="{BB962C8B-B14F-4D97-AF65-F5344CB8AC3E}">
        <p14:creationId xmlns:p14="http://schemas.microsoft.com/office/powerpoint/2010/main" val="72786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00830-1F8F-48F4-926F-32F613A7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 of the 6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33256-E301-4648-A533-234C5329B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Batting average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874D950C-EEC3-429F-83F0-413ACD58750B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t="13033" b="13033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282C8-B7C0-4EF0-ABBC-E3524DD45808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6AD525-489A-4C3A-9A8E-8CA5D4DE5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Runs scored/times at bat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136C97E8-68C1-4B10-A403-6F94C67B5FE0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/>
          <a:srcRect t="13469" b="13469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1E58F3-FAA9-4577-8322-A557DD616D86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AC9CFD-F7C1-4863-AE74-FD4E3F71E4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Doubles/times at bat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6562D6C-329F-4A16-A3D3-EB6D4683A65C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/>
          <a:srcRect t="14790" b="14790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48B7C0-409E-4346-AF4F-3FF2C4392002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8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F772-3C0F-4BDA-9D20-DA936FE8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 of the 6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57263-FE7D-4EBD-8039-85D2C05DE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Triples/times at bat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E767AA3D-A0CC-47C2-ACCB-287B54840D6D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t="13490" b="13490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5D69D-7D91-49CC-AF49-D8DA1CC798B2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10D776-82FD-4D8C-9D06-47B6B1EBF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Home runs/times at bat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10ED625E-C2E0-4CA4-8AA1-39B5D7423566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/>
          <a:srcRect t="15017" b="15017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DACA8F-C288-445C-BDA2-C97B6F093687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0037BCC-69CB-4B34-B4E2-C330BD4247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Strike outs/times at bat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8F70D2A3-041A-4D85-A4F3-8B04A8719AF2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/>
          <a:srcRect t="14198" b="14198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8363850-72FE-4DAF-B68A-DE2BE7475401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87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70</TotalTime>
  <Words>190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Dsc 530 term project</vt:lpstr>
      <vt:lpstr>Baseball Dataset </vt:lpstr>
      <vt:lpstr>The 6 Variables included in this dataset part 1</vt:lpstr>
      <vt:lpstr>The 6 variables  part 2</vt:lpstr>
      <vt:lpstr>Histograms of the 6 variables</vt:lpstr>
      <vt:lpstr>Histograms of the 6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 530 term project</dc:title>
  <dc:creator>Alfred Murray</dc:creator>
  <cp:lastModifiedBy>Alfred Murray</cp:lastModifiedBy>
  <cp:revision>7</cp:revision>
  <dcterms:created xsi:type="dcterms:W3CDTF">2019-08-12T03:29:46Z</dcterms:created>
  <dcterms:modified xsi:type="dcterms:W3CDTF">2019-08-12T04:40:16Z</dcterms:modified>
</cp:coreProperties>
</file>