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CA64C7-FE28-448A-86A0-A6D77C9C68D7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9E298C-C2CD-46E4-9789-1448CBB5F88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 Club</a:t>
            </a:r>
            <a:br>
              <a:rPr lang="en-US" dirty="0" smtClean="0"/>
            </a:br>
            <a:r>
              <a:rPr lang="en-US" sz="3600" i="1" dirty="0" smtClean="0"/>
              <a:t>Initial Meeting 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1-19-2012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0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Agenda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Club Introductions</a:t>
            </a:r>
          </a:p>
          <a:p>
            <a:r>
              <a:rPr lang="en-US" dirty="0" smtClean="0"/>
              <a:t>Involvement</a:t>
            </a:r>
          </a:p>
          <a:p>
            <a:r>
              <a:rPr lang="en-US" dirty="0" smtClean="0"/>
              <a:t>Professors</a:t>
            </a:r>
          </a:p>
          <a:p>
            <a:r>
              <a:rPr lang="en-US" dirty="0" smtClean="0"/>
              <a:t>Career Services</a:t>
            </a:r>
          </a:p>
          <a:p>
            <a:r>
              <a:rPr lang="en-US" dirty="0" smtClean="0"/>
              <a:t>Lab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Club Introductions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CS Club?</a:t>
            </a:r>
          </a:p>
          <a:p>
            <a:r>
              <a:rPr lang="en-US" dirty="0" smtClean="0"/>
              <a:t>Why do we exist?</a:t>
            </a:r>
          </a:p>
          <a:p>
            <a:r>
              <a:rPr lang="en-US" dirty="0" smtClean="0"/>
              <a:t>What goes on in the CS Club?</a:t>
            </a:r>
          </a:p>
          <a:p>
            <a:pPr lvl="1"/>
            <a:r>
              <a:rPr lang="en-US" sz="2800" b="1" i="1" dirty="0" smtClean="0"/>
              <a:t>Tutoring/Review – VM, C++, 170</a:t>
            </a:r>
          </a:p>
          <a:p>
            <a:pPr lvl="1"/>
            <a:r>
              <a:rPr lang="en-US" dirty="0" smtClean="0"/>
              <a:t>High school visits</a:t>
            </a:r>
          </a:p>
          <a:p>
            <a:pPr lvl="1"/>
            <a:r>
              <a:rPr lang="en-US" dirty="0" smtClean="0"/>
              <a:t>Service Projects</a:t>
            </a:r>
          </a:p>
          <a:p>
            <a:pPr lvl="1"/>
            <a:r>
              <a:rPr lang="en-US" dirty="0" smtClean="0"/>
              <a:t>Software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“How can I help?”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T-shirts</a:t>
            </a:r>
          </a:p>
          <a:p>
            <a:r>
              <a:rPr lang="en-US" dirty="0" smtClean="0"/>
              <a:t>Posters</a:t>
            </a:r>
          </a:p>
          <a:p>
            <a:pPr lvl="1"/>
            <a:r>
              <a:rPr lang="en-US" dirty="0" smtClean="0"/>
              <a:t>Promotion of CS Club/CS Department</a:t>
            </a:r>
          </a:p>
          <a:p>
            <a:pPr lvl="1"/>
            <a:r>
              <a:rPr lang="en-US" dirty="0" smtClean="0"/>
              <a:t>Advertising CS to HS students</a:t>
            </a:r>
          </a:p>
          <a:p>
            <a:r>
              <a:rPr lang="en-US" dirty="0" smtClean="0"/>
              <a:t>Sign up!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Looking To The Future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Meetings</a:t>
            </a:r>
          </a:p>
          <a:p>
            <a:pPr lvl="1"/>
            <a:r>
              <a:rPr lang="en-US" dirty="0" smtClean="0"/>
              <a:t>2/2, 3/1, 4/5, 5/3</a:t>
            </a:r>
          </a:p>
          <a:p>
            <a:r>
              <a:rPr lang="en-US" dirty="0" smtClean="0"/>
              <a:t>Trip to Midway</a:t>
            </a:r>
          </a:p>
          <a:p>
            <a:r>
              <a:rPr lang="en-US" dirty="0" smtClean="0"/>
              <a:t>Resume building/internships</a:t>
            </a:r>
          </a:p>
          <a:p>
            <a:r>
              <a:rPr lang="en-US" dirty="0" smtClean="0"/>
              <a:t>Valentine’s Day</a:t>
            </a:r>
          </a:p>
          <a:p>
            <a:r>
              <a:rPr lang="en-US" dirty="0" smtClean="0"/>
              <a:t>Debugger Tutorial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Exam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Summary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Club Introductions</a:t>
            </a:r>
          </a:p>
          <a:p>
            <a:r>
              <a:rPr lang="en-US" dirty="0" smtClean="0"/>
              <a:t>Involvement</a:t>
            </a:r>
          </a:p>
          <a:p>
            <a:r>
              <a:rPr lang="en-US" dirty="0" smtClean="0"/>
              <a:t>Professors</a:t>
            </a:r>
          </a:p>
          <a:p>
            <a:r>
              <a:rPr lang="en-US" dirty="0" smtClean="0"/>
              <a:t>Career Services</a:t>
            </a:r>
          </a:p>
          <a:p>
            <a:r>
              <a:rPr lang="en-US" dirty="0" smtClean="0"/>
              <a:t>Future events</a:t>
            </a:r>
          </a:p>
          <a:p>
            <a:r>
              <a:rPr lang="en-US" dirty="0" smtClean="0"/>
              <a:t>Lab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C:\Users\David\AppData\Local\Microsoft\Windows\Temporary Internet Files\Content.IE5\R46W6676\MC900441498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105172" cy="510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</TotalTime>
  <Words>107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Computer Science Club Initial Meeting </vt:lpstr>
      <vt:lpstr>Agenda</vt:lpstr>
      <vt:lpstr>Club Introductions</vt:lpstr>
      <vt:lpstr>“How can I help?”</vt:lpstr>
      <vt:lpstr>Looking To The Future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Club Initial Meeting</dc:title>
  <dc:creator>David</dc:creator>
  <cp:lastModifiedBy>David</cp:lastModifiedBy>
  <cp:revision>2</cp:revision>
  <dcterms:created xsi:type="dcterms:W3CDTF">2012-01-19T01:56:42Z</dcterms:created>
  <dcterms:modified xsi:type="dcterms:W3CDTF">2012-01-19T02:11:35Z</dcterms:modified>
</cp:coreProperties>
</file>