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7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7DAC-7973-42A7-A589-46D47A59E86C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A38691-76D8-43B2-9C42-ED41FC611C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7DAC-7973-42A7-A589-46D47A59E86C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91-76D8-43B2-9C42-ED41FC611C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7DAC-7973-42A7-A589-46D47A59E86C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91-76D8-43B2-9C42-ED41FC611C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7DAC-7973-42A7-A589-46D47A59E86C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91-76D8-43B2-9C42-ED41FC611C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7DAC-7973-42A7-A589-46D47A59E86C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A38691-76D8-43B2-9C42-ED41FC611CA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7DAC-7973-42A7-A589-46D47A59E86C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91-76D8-43B2-9C42-ED41FC611C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7DAC-7973-42A7-A589-46D47A59E86C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91-76D8-43B2-9C42-ED41FC611C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7DAC-7973-42A7-A589-46D47A59E86C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91-76D8-43B2-9C42-ED41FC611C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7DAC-7973-42A7-A589-46D47A59E86C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91-76D8-43B2-9C42-ED41FC611C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7DAC-7973-42A7-A589-46D47A59E86C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91-76D8-43B2-9C42-ED41FC611CA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7DAC-7973-42A7-A589-46D47A59E86C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A38691-76D8-43B2-9C42-ED41FC611CA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A4C7DAC-7973-42A7-A589-46D47A59E86C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2A38691-76D8-43B2-9C42-ED41FC611CA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762000"/>
            <a:ext cx="5105400" cy="2533650"/>
          </a:xfrm>
        </p:spPr>
        <p:txBody>
          <a:bodyPr/>
          <a:lstStyle/>
          <a:p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Rental Film </a:t>
            </a:r>
            <a:br>
              <a:rPr lang="en-US" sz="2800" dirty="0" smtClean="0"/>
            </a:br>
            <a:r>
              <a:rPr lang="en-US" sz="2800" dirty="0" smtClean="0"/>
              <a:t>(Movie Rent)</a:t>
            </a:r>
            <a:endParaRPr lang="en-GB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62400"/>
            <a:ext cx="6858000" cy="914400"/>
          </a:xfrm>
        </p:spPr>
        <p:txBody>
          <a:bodyPr>
            <a:noAutofit/>
          </a:bodyPr>
          <a:lstStyle/>
          <a:p>
            <a:r>
              <a:rPr lang="en-US" sz="1400" dirty="0" err="1" smtClean="0"/>
              <a:t>Kamali</a:t>
            </a:r>
            <a:r>
              <a:rPr lang="en-US" sz="1400" dirty="0" smtClean="0"/>
              <a:t> </a:t>
            </a:r>
            <a:r>
              <a:rPr lang="en-US" sz="1400" dirty="0" err="1" smtClean="0"/>
              <a:t>Yahya</a:t>
            </a:r>
            <a:r>
              <a:rPr lang="en-US" sz="1400" dirty="0" smtClean="0"/>
              <a:t>		5112100107</a:t>
            </a:r>
          </a:p>
          <a:p>
            <a:r>
              <a:rPr lang="en-US" sz="1400" dirty="0" err="1" smtClean="0"/>
              <a:t>Sanindya</a:t>
            </a:r>
            <a:r>
              <a:rPr lang="en-US" sz="1400" dirty="0" smtClean="0"/>
              <a:t> </a:t>
            </a:r>
            <a:r>
              <a:rPr lang="en-US" sz="1400" dirty="0" err="1" smtClean="0"/>
              <a:t>Lesario</a:t>
            </a:r>
            <a:r>
              <a:rPr lang="en-US" sz="1400" dirty="0" smtClean="0"/>
              <a:t>	5112100141</a:t>
            </a:r>
          </a:p>
          <a:p>
            <a:r>
              <a:rPr lang="en-US" sz="1400" dirty="0" err="1" smtClean="0"/>
              <a:t>Afdhal</a:t>
            </a:r>
            <a:r>
              <a:rPr lang="en-US" sz="1400" dirty="0" smtClean="0"/>
              <a:t> </a:t>
            </a:r>
            <a:r>
              <a:rPr lang="en-US" sz="1400" dirty="0" err="1" smtClean="0"/>
              <a:t>Basith</a:t>
            </a:r>
            <a:r>
              <a:rPr lang="en-US" sz="1400" dirty="0" smtClean="0"/>
              <a:t>		5112100153</a:t>
            </a:r>
          </a:p>
          <a:p>
            <a:r>
              <a:rPr lang="en-US" sz="1400" dirty="0" err="1" smtClean="0"/>
              <a:t>Soca</a:t>
            </a:r>
            <a:r>
              <a:rPr lang="en-US" sz="1400" dirty="0" smtClean="0"/>
              <a:t> </a:t>
            </a:r>
            <a:r>
              <a:rPr lang="en-US" sz="1400" dirty="0" err="1" smtClean="0"/>
              <a:t>Gumilar</a:t>
            </a:r>
            <a:r>
              <a:rPr lang="en-US" sz="1400" dirty="0" smtClean="0"/>
              <a:t>		5112100161</a:t>
            </a:r>
          </a:p>
          <a:p>
            <a:r>
              <a:rPr lang="en-US" sz="1400" dirty="0" err="1" smtClean="0"/>
              <a:t>Adhi</a:t>
            </a:r>
            <a:r>
              <a:rPr lang="en-US" sz="1400" dirty="0" smtClean="0"/>
              <a:t> </a:t>
            </a:r>
            <a:r>
              <a:rPr lang="en-US" sz="1400" dirty="0" err="1" smtClean="0"/>
              <a:t>Nurilham</a:t>
            </a:r>
            <a:r>
              <a:rPr lang="en-US" sz="1400" dirty="0" smtClean="0"/>
              <a:t>		5112100164</a:t>
            </a:r>
          </a:p>
          <a:p>
            <a:r>
              <a:rPr lang="en-US" sz="1400" dirty="0" err="1" smtClean="0"/>
              <a:t>Achmad</a:t>
            </a:r>
            <a:r>
              <a:rPr lang="en-US" sz="1400" dirty="0" smtClean="0"/>
              <a:t> </a:t>
            </a:r>
            <a:r>
              <a:rPr lang="en-US" sz="1400" dirty="0" err="1" smtClean="0"/>
              <a:t>Chanif</a:t>
            </a:r>
            <a:r>
              <a:rPr lang="en-US" sz="1400" dirty="0" smtClean="0"/>
              <a:t>	5112100701</a:t>
            </a:r>
            <a:endParaRPr lang="en-GB" sz="1400" dirty="0"/>
          </a:p>
        </p:txBody>
      </p:sp>
      <p:pic>
        <p:nvPicPr>
          <p:cNvPr id="4098" name="Picture 2" descr="C:\Users\ASUS\Pictures\movirent\k151725571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27760"/>
            <a:ext cx="259080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01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146" name="Picture 2" descr="C:\Users\ASUS\Desktop\PDM movie rent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858000" cy="477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10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791200" cy="914718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5052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Human Resources</a:t>
            </a:r>
          </a:p>
          <a:p>
            <a:pPr lvl="1"/>
            <a:r>
              <a:rPr lang="en-US" dirty="0" smtClean="0"/>
              <a:t>Project Manager</a:t>
            </a:r>
          </a:p>
          <a:p>
            <a:pPr lvl="2"/>
            <a:r>
              <a:rPr lang="en-US" dirty="0" err="1" smtClean="0"/>
              <a:t>Adhi</a:t>
            </a:r>
            <a:endParaRPr lang="en-US" dirty="0" smtClean="0"/>
          </a:p>
          <a:p>
            <a:pPr lvl="1"/>
            <a:r>
              <a:rPr lang="en-US" dirty="0" smtClean="0"/>
              <a:t>Programmer</a:t>
            </a:r>
          </a:p>
          <a:p>
            <a:pPr lvl="2"/>
            <a:r>
              <a:rPr lang="en-US" dirty="0" err="1" smtClean="0"/>
              <a:t>Afdhal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Soca</a:t>
            </a:r>
            <a:endParaRPr lang="en-US" dirty="0" smtClean="0"/>
          </a:p>
          <a:p>
            <a:pPr lvl="2"/>
            <a:r>
              <a:rPr lang="en-US" dirty="0" err="1" smtClean="0"/>
              <a:t>Yahya</a:t>
            </a:r>
            <a:endParaRPr lang="en-US" dirty="0" smtClean="0"/>
          </a:p>
          <a:p>
            <a:pPr lvl="2"/>
            <a:r>
              <a:rPr lang="en-US" dirty="0" err="1" smtClean="0"/>
              <a:t>Chanif</a:t>
            </a:r>
            <a:endParaRPr lang="en-US" dirty="0" smtClean="0"/>
          </a:p>
          <a:p>
            <a:pPr lvl="1"/>
            <a:r>
              <a:rPr lang="en-US" dirty="0" smtClean="0"/>
              <a:t>Database Designer</a:t>
            </a:r>
          </a:p>
          <a:p>
            <a:pPr lvl="2"/>
            <a:r>
              <a:rPr lang="en-US" dirty="0" err="1" smtClean="0"/>
              <a:t>Adhi</a:t>
            </a:r>
            <a:endParaRPr lang="en-US" dirty="0" smtClean="0"/>
          </a:p>
          <a:p>
            <a:pPr lvl="2"/>
            <a:r>
              <a:rPr lang="en-US" dirty="0" smtClean="0"/>
              <a:t>Sandy</a:t>
            </a:r>
          </a:p>
          <a:p>
            <a:pPr lvl="1"/>
            <a:r>
              <a:rPr lang="en-US" dirty="0" smtClean="0"/>
              <a:t>Interface Designer</a:t>
            </a:r>
          </a:p>
          <a:p>
            <a:pPr lvl="2"/>
            <a:r>
              <a:rPr lang="en-US" dirty="0" err="1" smtClean="0"/>
              <a:t>Chanif</a:t>
            </a:r>
            <a:endParaRPr lang="en-US" dirty="0" smtClean="0"/>
          </a:p>
          <a:p>
            <a:pPr lvl="1"/>
            <a:r>
              <a:rPr lang="en-US" dirty="0" err="1" smtClean="0"/>
              <a:t>Documentator</a:t>
            </a:r>
            <a:endParaRPr lang="en-US" dirty="0" smtClean="0"/>
          </a:p>
          <a:p>
            <a:pPr lvl="2"/>
            <a:r>
              <a:rPr lang="en-US" dirty="0" smtClean="0"/>
              <a:t>Sandy</a:t>
            </a:r>
          </a:p>
          <a:p>
            <a:pPr lvl="1"/>
            <a:r>
              <a:rPr lang="en-US" dirty="0" smtClean="0"/>
              <a:t>Tester</a:t>
            </a:r>
          </a:p>
          <a:p>
            <a:pPr lvl="2"/>
            <a:r>
              <a:rPr lang="en-US" dirty="0" err="1" smtClean="0"/>
              <a:t>Yahya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1219200"/>
            <a:ext cx="3505200" cy="490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Development Environment</a:t>
            </a:r>
            <a:endParaRPr lang="en-US" sz="1800" dirty="0" smtClean="0"/>
          </a:p>
          <a:p>
            <a:pPr lvl="1"/>
            <a:r>
              <a:rPr lang="en-US" sz="1800" dirty="0" smtClean="0"/>
              <a:t>Programming </a:t>
            </a:r>
            <a:r>
              <a:rPr lang="en-US" sz="1800" dirty="0" err="1" smtClean="0"/>
              <a:t>Languange</a:t>
            </a:r>
            <a:endParaRPr lang="en-US" sz="1800" dirty="0" smtClean="0"/>
          </a:p>
          <a:p>
            <a:pPr lvl="2"/>
            <a:r>
              <a:rPr lang="en-US" sz="1800" dirty="0" smtClean="0"/>
              <a:t>C# (ASP.NET)</a:t>
            </a:r>
          </a:p>
          <a:p>
            <a:pPr lvl="1"/>
            <a:r>
              <a:rPr lang="en-US" sz="1800" dirty="0" smtClean="0"/>
              <a:t>Designing Tools</a:t>
            </a:r>
          </a:p>
          <a:p>
            <a:pPr lvl="2"/>
            <a:r>
              <a:rPr lang="en-US" sz="1800" dirty="0" smtClean="0"/>
              <a:t>Power Designer</a:t>
            </a:r>
          </a:p>
          <a:p>
            <a:pPr lvl="2"/>
            <a:r>
              <a:rPr lang="en-US" sz="1800" dirty="0" smtClean="0"/>
              <a:t>Star UML</a:t>
            </a:r>
          </a:p>
          <a:p>
            <a:pPr lvl="2"/>
            <a:r>
              <a:rPr lang="en-US" sz="1800" dirty="0" smtClean="0"/>
              <a:t>Pencil</a:t>
            </a:r>
          </a:p>
          <a:p>
            <a:pPr lvl="1"/>
            <a:r>
              <a:rPr lang="en-US" sz="1800" dirty="0" smtClean="0"/>
              <a:t>Programming Tools</a:t>
            </a:r>
          </a:p>
          <a:p>
            <a:pPr lvl="2"/>
            <a:r>
              <a:rPr lang="en-US" sz="1800" dirty="0" smtClean="0"/>
              <a:t>Microsoft Visual Studio 2013</a:t>
            </a:r>
          </a:p>
          <a:p>
            <a:pPr lvl="1"/>
            <a:r>
              <a:rPr lang="en-US" sz="1800" dirty="0" smtClean="0"/>
              <a:t>Database Management Tools</a:t>
            </a:r>
          </a:p>
          <a:p>
            <a:pPr lvl="2"/>
            <a:r>
              <a:rPr lang="en-US" sz="1800" dirty="0" smtClean="0"/>
              <a:t>Microsoft SQL Server</a:t>
            </a:r>
          </a:p>
          <a:p>
            <a:pPr lvl="1"/>
            <a:r>
              <a:rPr lang="en-US" sz="1800" dirty="0" smtClean="0"/>
              <a:t>Project Management Tools</a:t>
            </a:r>
          </a:p>
          <a:p>
            <a:pPr lvl="2"/>
            <a:r>
              <a:rPr lang="en-US" sz="1800" dirty="0" err="1" smtClean="0"/>
              <a:t>GitHub</a:t>
            </a:r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endParaRPr lang="en-US" sz="1800" dirty="0" smtClean="0"/>
          </a:p>
          <a:p>
            <a:pPr lvl="2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364534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 descr="C:\Users\ASUS\Downloads\11004888_629028870575879_1162034584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7162800" cy="402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05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514600"/>
            <a:ext cx="5791200" cy="1371600"/>
          </a:xfrm>
        </p:spPr>
        <p:txBody>
          <a:bodyPr/>
          <a:lstStyle/>
          <a:p>
            <a:pPr algn="ctr"/>
            <a:r>
              <a:rPr lang="en-US" dirty="0" smtClean="0"/>
              <a:t>TERIMA KASIH….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840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TUJUAN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service rental video.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merental</a:t>
            </a:r>
            <a:r>
              <a:rPr lang="en-US" dirty="0" smtClean="0"/>
              <a:t> video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r>
              <a:rPr lang="en-US" dirty="0" smtClean="0"/>
              <a:t> </a:t>
            </a:r>
            <a:r>
              <a:rPr lang="en-US" dirty="0" err="1" smtClean="0"/>
              <a:t>fisiknya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3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- User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rental</a:t>
            </a:r>
          </a:p>
          <a:p>
            <a:pPr lvl="1"/>
            <a:r>
              <a:rPr lang="en-US" dirty="0" err="1" smtClean="0"/>
              <a:t>Penyewaan</a:t>
            </a:r>
            <a:endParaRPr lang="en-US" dirty="0" smtClean="0"/>
          </a:p>
          <a:p>
            <a:pPr lvl="1"/>
            <a:r>
              <a:rPr lang="en-US" dirty="0" err="1" smtClean="0"/>
              <a:t>Pengembalian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film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dipinjam</a:t>
            </a:r>
            <a:r>
              <a:rPr lang="en-US" dirty="0" smtClean="0"/>
              <a:t> &amp; history </a:t>
            </a:r>
            <a:r>
              <a:rPr lang="en-US" dirty="0" err="1" smtClean="0"/>
              <a:t>peminjaman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review film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825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- </a:t>
            </a:r>
            <a:r>
              <a:rPr lang="en-US" dirty="0" err="1" smtClean="0"/>
              <a:t>Pegawai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mengkonfirmasi</a:t>
            </a:r>
            <a:r>
              <a:rPr lang="en-US" dirty="0" smtClean="0"/>
              <a:t> </a:t>
            </a:r>
            <a:r>
              <a:rPr lang="en-US" dirty="0" err="1" smtClean="0"/>
              <a:t>pengembalian</a:t>
            </a:r>
            <a:r>
              <a:rPr lang="en-US" dirty="0" smtClean="0"/>
              <a:t> film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menginput</a:t>
            </a:r>
            <a:r>
              <a:rPr lang="en-US" dirty="0" smtClean="0"/>
              <a:t> film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&amp; </a:t>
            </a:r>
            <a:r>
              <a:rPr lang="en-US" dirty="0" err="1" smtClean="0"/>
              <a:t>melakukan</a:t>
            </a:r>
            <a:r>
              <a:rPr lang="en-US" dirty="0" smtClean="0"/>
              <a:t> edit data </a:t>
            </a:r>
            <a:r>
              <a:rPr lang="en-US" dirty="0" err="1" smtClean="0"/>
              <a:t>peminjaman</a:t>
            </a:r>
            <a:r>
              <a:rPr lang="en-US" dirty="0" smtClean="0"/>
              <a:t> (</a:t>
            </a:r>
            <a:r>
              <a:rPr lang="en-US" dirty="0" err="1" smtClean="0"/>
              <a:t>cth</a:t>
            </a:r>
            <a:r>
              <a:rPr lang="en-US" dirty="0" smtClean="0"/>
              <a:t>: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denda</a:t>
            </a:r>
            <a:r>
              <a:rPr lang="en-US" dirty="0" smtClean="0"/>
              <a:t> customer)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718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3" name="Picture 3" descr="C:\Users\ASUS\Downloads\11016384_813668565353611_442892749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77203"/>
            <a:ext cx="59626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18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: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334000" cy="4976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81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: </a:t>
            </a:r>
            <a:r>
              <a:rPr lang="en-US" dirty="0" err="1" smtClean="0"/>
              <a:t>Transaksi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7400" y="2286000"/>
            <a:ext cx="6333207" cy="378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70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: Review Film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5658203" cy="4562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60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MASALAH YANG MUNGKIN DIHADAPI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database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memperngaruhi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Kurangnya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dll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874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285</TotalTime>
  <Words>176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Essential</vt:lpstr>
      <vt:lpstr>Sistem Informasi  Rental Film  (Movie Rent)</vt:lpstr>
      <vt:lpstr>TUJUAN</vt:lpstr>
      <vt:lpstr>Features - User</vt:lpstr>
      <vt:lpstr>Features - Pegawai</vt:lpstr>
      <vt:lpstr>Use Case Diagram</vt:lpstr>
      <vt:lpstr>Alur Kerja : Transaksi </vt:lpstr>
      <vt:lpstr>Alur Kerja : Transaksi</vt:lpstr>
      <vt:lpstr>Alur Kerja : Review Film</vt:lpstr>
      <vt:lpstr>MASALAH YANG MUNGKIN DIHADAPI</vt:lpstr>
      <vt:lpstr>Physical Data Model</vt:lpstr>
      <vt:lpstr>Resources</vt:lpstr>
      <vt:lpstr>Schedule</vt:lpstr>
      <vt:lpstr>TERIMA KASIH….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 Movie Rental (MuviRent)</dc:title>
  <dc:creator>ismail - [2010]</dc:creator>
  <cp:lastModifiedBy>ismail - [2010]</cp:lastModifiedBy>
  <cp:revision>32</cp:revision>
  <dcterms:created xsi:type="dcterms:W3CDTF">2015-02-22T06:53:22Z</dcterms:created>
  <dcterms:modified xsi:type="dcterms:W3CDTF">2015-02-23T04:20:10Z</dcterms:modified>
</cp:coreProperties>
</file>