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A4C7DAC-7973-42A7-A589-46D47A59E86C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A38691-76D8-43B2-9C42-ED41FC611C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762000"/>
            <a:ext cx="5105400" cy="2533650"/>
          </a:xfrm>
        </p:spPr>
        <p:txBody>
          <a:bodyPr/>
          <a:lstStyle/>
          <a:p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Rental Film </a:t>
            </a:r>
            <a:br>
              <a:rPr lang="en-US" sz="2800" dirty="0" smtClean="0"/>
            </a:br>
            <a:r>
              <a:rPr lang="en-US" sz="2800" dirty="0" smtClean="0"/>
              <a:t>(Movie Rent)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858000" cy="9144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Kamali</a:t>
            </a:r>
            <a:r>
              <a:rPr lang="en-US" sz="1400" dirty="0" smtClean="0"/>
              <a:t> </a:t>
            </a:r>
            <a:r>
              <a:rPr lang="en-US" sz="1400" dirty="0" err="1" smtClean="0"/>
              <a:t>Yahya</a:t>
            </a:r>
            <a:r>
              <a:rPr lang="en-US" sz="1400" dirty="0" smtClean="0"/>
              <a:t>		5112100107</a:t>
            </a:r>
          </a:p>
          <a:p>
            <a:r>
              <a:rPr lang="en-US" sz="1400" dirty="0" err="1" smtClean="0"/>
              <a:t>Sanindya</a:t>
            </a:r>
            <a:r>
              <a:rPr lang="en-US" sz="1400" dirty="0" smtClean="0"/>
              <a:t> </a:t>
            </a:r>
            <a:r>
              <a:rPr lang="en-US" sz="1400" dirty="0" err="1" smtClean="0"/>
              <a:t>Lesario</a:t>
            </a:r>
            <a:r>
              <a:rPr lang="en-US" sz="1400" dirty="0" smtClean="0"/>
              <a:t>	5112100141</a:t>
            </a:r>
          </a:p>
          <a:p>
            <a:r>
              <a:rPr lang="en-US" sz="1400" dirty="0" err="1" smtClean="0"/>
              <a:t>Afdhal</a:t>
            </a:r>
            <a:r>
              <a:rPr lang="en-US" sz="1400" dirty="0" smtClean="0"/>
              <a:t> </a:t>
            </a:r>
            <a:r>
              <a:rPr lang="en-US" sz="1400" dirty="0" err="1" smtClean="0"/>
              <a:t>Basith</a:t>
            </a:r>
            <a:r>
              <a:rPr lang="en-US" sz="1400" dirty="0" smtClean="0"/>
              <a:t>		5112100153</a:t>
            </a:r>
          </a:p>
          <a:p>
            <a:r>
              <a:rPr lang="en-US" sz="1400" dirty="0" err="1" smtClean="0"/>
              <a:t>Soca</a:t>
            </a:r>
            <a:r>
              <a:rPr lang="en-US" sz="1400" dirty="0" smtClean="0"/>
              <a:t> </a:t>
            </a:r>
            <a:r>
              <a:rPr lang="en-US" sz="1400" dirty="0" err="1" smtClean="0"/>
              <a:t>Gumilar</a:t>
            </a:r>
            <a:r>
              <a:rPr lang="en-US" sz="1400" dirty="0" smtClean="0"/>
              <a:t>		5112100161</a:t>
            </a:r>
          </a:p>
          <a:p>
            <a:r>
              <a:rPr lang="en-US" sz="1400" dirty="0" err="1" smtClean="0"/>
              <a:t>Adhi</a:t>
            </a:r>
            <a:r>
              <a:rPr lang="en-US" sz="1400" dirty="0" smtClean="0"/>
              <a:t> </a:t>
            </a:r>
            <a:r>
              <a:rPr lang="en-US" sz="1400" dirty="0" err="1" smtClean="0"/>
              <a:t>Nurilham</a:t>
            </a:r>
            <a:r>
              <a:rPr lang="en-US" sz="1400" dirty="0" smtClean="0"/>
              <a:t>		5112100164</a:t>
            </a:r>
          </a:p>
          <a:p>
            <a:r>
              <a:rPr lang="en-US" sz="1400" dirty="0" err="1" smtClean="0"/>
              <a:t>Achmad</a:t>
            </a:r>
            <a:r>
              <a:rPr lang="en-US" sz="1400" dirty="0" smtClean="0"/>
              <a:t> </a:t>
            </a:r>
            <a:r>
              <a:rPr lang="en-US" sz="1400" dirty="0" err="1" smtClean="0"/>
              <a:t>Chanif</a:t>
            </a:r>
            <a:r>
              <a:rPr lang="en-US" sz="1400" dirty="0" smtClean="0"/>
              <a:t>	5112100701</a:t>
            </a:r>
            <a:endParaRPr lang="en-GB" sz="1400" dirty="0"/>
          </a:p>
        </p:txBody>
      </p:sp>
      <p:pic>
        <p:nvPicPr>
          <p:cNvPr id="4098" name="Picture 2" descr="C:\Users\ASUS\Pictures\movirent\k15172557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7760"/>
            <a:ext cx="25908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914718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Human Resources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2"/>
            <a:r>
              <a:rPr lang="en-US" dirty="0" err="1" smtClean="0"/>
              <a:t>Adhi</a:t>
            </a:r>
            <a:endParaRPr lang="en-US" dirty="0" smtClean="0"/>
          </a:p>
          <a:p>
            <a:pPr lvl="1"/>
            <a:r>
              <a:rPr lang="en-US" dirty="0" smtClean="0"/>
              <a:t>Programmer</a:t>
            </a:r>
          </a:p>
          <a:p>
            <a:pPr lvl="2"/>
            <a:r>
              <a:rPr lang="en-US" dirty="0" err="1" smtClean="0"/>
              <a:t>Afdhal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Soca</a:t>
            </a:r>
            <a:endParaRPr lang="en-US" dirty="0" smtClean="0"/>
          </a:p>
          <a:p>
            <a:pPr lvl="2"/>
            <a:r>
              <a:rPr lang="en-US" dirty="0" err="1" smtClean="0"/>
              <a:t>Yahya</a:t>
            </a:r>
            <a:endParaRPr lang="en-US" dirty="0" smtClean="0"/>
          </a:p>
          <a:p>
            <a:pPr lvl="2"/>
            <a:r>
              <a:rPr lang="en-US" dirty="0" err="1" smtClean="0"/>
              <a:t>Chanif</a:t>
            </a:r>
            <a:endParaRPr lang="en-US" dirty="0" smtClean="0"/>
          </a:p>
          <a:p>
            <a:pPr lvl="1"/>
            <a:r>
              <a:rPr lang="en-US" dirty="0" smtClean="0"/>
              <a:t>Database Designer</a:t>
            </a:r>
          </a:p>
          <a:p>
            <a:pPr lvl="2"/>
            <a:r>
              <a:rPr lang="en-US" dirty="0" err="1" smtClean="0"/>
              <a:t>Adhi</a:t>
            </a:r>
            <a:endParaRPr lang="en-US" dirty="0" smtClean="0"/>
          </a:p>
          <a:p>
            <a:pPr lvl="2"/>
            <a:r>
              <a:rPr lang="en-US" dirty="0" smtClean="0"/>
              <a:t>Sandy</a:t>
            </a:r>
          </a:p>
          <a:p>
            <a:pPr lvl="1"/>
            <a:r>
              <a:rPr lang="en-US" dirty="0" smtClean="0"/>
              <a:t>Interface Designer</a:t>
            </a:r>
          </a:p>
          <a:p>
            <a:pPr lvl="2"/>
            <a:r>
              <a:rPr lang="en-US" dirty="0" err="1" smtClean="0"/>
              <a:t>Chanif</a:t>
            </a:r>
            <a:endParaRPr lang="en-US" dirty="0" smtClean="0"/>
          </a:p>
          <a:p>
            <a:pPr lvl="1"/>
            <a:r>
              <a:rPr lang="en-US" dirty="0" err="1" smtClean="0"/>
              <a:t>Documentator</a:t>
            </a:r>
            <a:endParaRPr lang="en-US" dirty="0" smtClean="0"/>
          </a:p>
          <a:p>
            <a:pPr lvl="2"/>
            <a:r>
              <a:rPr lang="en-US" dirty="0" smtClean="0"/>
              <a:t>Sandy</a:t>
            </a:r>
          </a:p>
          <a:p>
            <a:pPr lvl="1"/>
            <a:r>
              <a:rPr lang="en-US" dirty="0" smtClean="0"/>
              <a:t>Tester</a:t>
            </a:r>
          </a:p>
          <a:p>
            <a:pPr lvl="2"/>
            <a:r>
              <a:rPr lang="en-US" dirty="0" err="1" smtClean="0"/>
              <a:t>Yahya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219200"/>
            <a:ext cx="35052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Development Environment</a:t>
            </a:r>
            <a:endParaRPr lang="en-US" sz="1800" dirty="0" smtClean="0"/>
          </a:p>
          <a:p>
            <a:pPr lvl="1"/>
            <a:r>
              <a:rPr lang="en-US" sz="1800" dirty="0" smtClean="0"/>
              <a:t>Programming </a:t>
            </a:r>
            <a:r>
              <a:rPr lang="en-US" sz="1800" dirty="0" err="1" smtClean="0"/>
              <a:t>Languange</a:t>
            </a:r>
            <a:endParaRPr lang="en-US" sz="1800" dirty="0" smtClean="0"/>
          </a:p>
          <a:p>
            <a:pPr lvl="2"/>
            <a:r>
              <a:rPr lang="en-US" sz="1800" dirty="0" smtClean="0"/>
              <a:t>C# (ASP.NET)</a:t>
            </a:r>
          </a:p>
          <a:p>
            <a:pPr lvl="1"/>
            <a:r>
              <a:rPr lang="en-US" sz="1800" dirty="0" smtClean="0"/>
              <a:t>Designing Tools</a:t>
            </a:r>
          </a:p>
          <a:p>
            <a:pPr lvl="2"/>
            <a:r>
              <a:rPr lang="en-US" sz="1800" dirty="0" smtClean="0"/>
              <a:t>Power Designer</a:t>
            </a:r>
          </a:p>
          <a:p>
            <a:pPr lvl="2"/>
            <a:r>
              <a:rPr lang="en-US" sz="1800" dirty="0" smtClean="0"/>
              <a:t>Star UML</a:t>
            </a:r>
          </a:p>
          <a:p>
            <a:pPr lvl="2"/>
            <a:r>
              <a:rPr lang="en-US" sz="1800" dirty="0" smtClean="0"/>
              <a:t>Pencil</a:t>
            </a:r>
          </a:p>
          <a:p>
            <a:pPr lvl="1"/>
            <a:r>
              <a:rPr lang="en-US" sz="1800" dirty="0" smtClean="0"/>
              <a:t>Programming Tools</a:t>
            </a:r>
          </a:p>
          <a:p>
            <a:pPr lvl="2"/>
            <a:r>
              <a:rPr lang="en-US" sz="1800" dirty="0" smtClean="0"/>
              <a:t>Microsoft Visual Studio 2013</a:t>
            </a:r>
          </a:p>
          <a:p>
            <a:pPr lvl="1"/>
            <a:r>
              <a:rPr lang="en-US" sz="1800" dirty="0" smtClean="0"/>
              <a:t>Database Management Tools</a:t>
            </a:r>
          </a:p>
          <a:p>
            <a:pPr lvl="2"/>
            <a:r>
              <a:rPr lang="en-US" sz="1800" dirty="0" smtClean="0"/>
              <a:t>Microsoft SQL Server</a:t>
            </a:r>
          </a:p>
          <a:p>
            <a:pPr lvl="1"/>
            <a:r>
              <a:rPr lang="en-US" sz="1800" dirty="0" smtClean="0"/>
              <a:t>Project Management Tools</a:t>
            </a:r>
          </a:p>
          <a:p>
            <a:pPr lvl="2"/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6453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C:\Users\ASUS\Downloads\11004888_629028870575879_116203458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7162800" cy="40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5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service rental video.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merental</a:t>
            </a:r>
            <a:r>
              <a:rPr lang="en-US" dirty="0" smtClean="0"/>
              <a:t> video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fisiknya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rental</a:t>
            </a:r>
          </a:p>
          <a:p>
            <a:pPr lvl="1"/>
            <a:r>
              <a:rPr lang="en-US" dirty="0" err="1" smtClean="0"/>
              <a:t>Penyewaan</a:t>
            </a:r>
            <a:endParaRPr lang="en-US" dirty="0" smtClean="0"/>
          </a:p>
          <a:p>
            <a:pPr lvl="1"/>
            <a:r>
              <a:rPr lang="en-US" dirty="0" err="1" smtClean="0"/>
              <a:t>Pengembalian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film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&amp; history </a:t>
            </a:r>
            <a:r>
              <a:rPr lang="en-US" dirty="0" err="1" smtClean="0"/>
              <a:t>peminjaman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review film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2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</a:t>
            </a:r>
            <a:r>
              <a:rPr lang="en-US" dirty="0" err="1" smtClean="0"/>
              <a:t>Pegawai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film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film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&amp; </a:t>
            </a:r>
            <a:r>
              <a:rPr lang="en-US" dirty="0" err="1" smtClean="0"/>
              <a:t>melakukan</a:t>
            </a:r>
            <a:r>
              <a:rPr lang="en-US" dirty="0" smtClean="0"/>
              <a:t> edit data </a:t>
            </a:r>
            <a:r>
              <a:rPr lang="en-US" dirty="0" err="1" smtClean="0"/>
              <a:t>peminjaman</a:t>
            </a:r>
            <a:r>
              <a:rPr lang="en-US" dirty="0" smtClean="0"/>
              <a:t> (</a:t>
            </a:r>
            <a:r>
              <a:rPr lang="en-US" dirty="0" err="1" smtClean="0"/>
              <a:t>cth</a:t>
            </a:r>
            <a:r>
              <a:rPr lang="en-US" dirty="0" smtClean="0"/>
              <a:t>: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customer)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1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3" name="Picture 3" descr="C:\Users\ASUS\Downloads\11016384_813668565353611_44289274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7203"/>
            <a:ext cx="5962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334000" cy="497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1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</a:t>
            </a:r>
            <a:r>
              <a:rPr lang="en-US" dirty="0" err="1" smtClean="0"/>
              <a:t>Transaksi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2286000"/>
            <a:ext cx="6333207" cy="378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0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: Review Film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658203" cy="456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60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 descr="C:\Users\ASUS\Desktop\PDM movie ren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02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280</TotalTime>
  <Words>158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Sistem Informasi  Rental Film  (Movie Rent)</vt:lpstr>
      <vt:lpstr>TUJUAN</vt:lpstr>
      <vt:lpstr>Features - User</vt:lpstr>
      <vt:lpstr>Features - Pegawai</vt:lpstr>
      <vt:lpstr>Use Case Diagram</vt:lpstr>
      <vt:lpstr>Alur Kerja : Transaksi </vt:lpstr>
      <vt:lpstr>Alur Kerja : Transaksi</vt:lpstr>
      <vt:lpstr>Alur Kerja : Review Film</vt:lpstr>
      <vt:lpstr>Physical Data Model</vt:lpstr>
      <vt:lpstr>Resources</vt:lpstr>
      <vt:lpstr>Schedule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 Movie Rental (MuviRent)</dc:title>
  <dc:creator>ismail - [2010]</dc:creator>
  <cp:lastModifiedBy>ismail - [2010]</cp:lastModifiedBy>
  <cp:revision>30</cp:revision>
  <dcterms:created xsi:type="dcterms:W3CDTF">2015-02-22T06:53:22Z</dcterms:created>
  <dcterms:modified xsi:type="dcterms:W3CDTF">2015-02-23T03:41:09Z</dcterms:modified>
</cp:coreProperties>
</file>