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2" r:id="rId16"/>
    <p:sldId id="380" r:id="rId17"/>
    <p:sldId id="381" r:id="rId18"/>
    <p:sldId id="279" r:id="rId19"/>
    <p:sldId id="383" r:id="rId20"/>
    <p:sldId id="384" r:id="rId21"/>
    <p:sldId id="285" r:id="rId22"/>
    <p:sldId id="374" r:id="rId23"/>
    <p:sldId id="287" r:id="rId24"/>
    <p:sldId id="385" r:id="rId25"/>
    <p:sldId id="386" r:id="rId26"/>
    <p:sldId id="387" r:id="rId27"/>
    <p:sldId id="388" r:id="rId28"/>
    <p:sldId id="389" r:id="rId29"/>
    <p:sldId id="376" r:id="rId30"/>
    <p:sldId id="377" r:id="rId31"/>
    <p:sldId id="391" r:id="rId32"/>
    <p:sldId id="392" r:id="rId33"/>
    <p:sldId id="390" r:id="rId34"/>
    <p:sldId id="296" r:id="rId35"/>
    <p:sldId id="393" r:id="rId36"/>
    <p:sldId id="297" r:id="rId37"/>
    <p:sldId id="302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315" r:id="rId54"/>
    <p:sldId id="314" r:id="rId55"/>
    <p:sldId id="317" r:id="rId56"/>
    <p:sldId id="321" r:id="rId57"/>
    <p:sldId id="409" r:id="rId58"/>
    <p:sldId id="419" r:id="rId59"/>
    <p:sldId id="359" r:id="rId60"/>
    <p:sldId id="360" r:id="rId61"/>
    <p:sldId id="361" r:id="rId62"/>
    <p:sldId id="363" r:id="rId63"/>
    <p:sldId id="364" r:id="rId64"/>
    <p:sldId id="365" r:id="rId65"/>
    <p:sldId id="366" r:id="rId66"/>
    <p:sldId id="367" r:id="rId67"/>
    <p:sldId id="271" r:id="rId68"/>
    <p:sldId id="368" r:id="rId69"/>
    <p:sldId id="369" r:id="rId70"/>
    <p:sldId id="412" r:id="rId71"/>
    <p:sldId id="411" r:id="rId72"/>
    <p:sldId id="413" r:id="rId73"/>
    <p:sldId id="414" r:id="rId74"/>
    <p:sldId id="415" r:id="rId75"/>
    <p:sldId id="416" r:id="rId76"/>
    <p:sldId id="417" r:id="rId77"/>
    <p:sldId id="418" r:id="rId78"/>
    <p:sldId id="420" r:id="rId79"/>
    <p:sldId id="341" r:id="rId80"/>
    <p:sldId id="343" r:id="rId81"/>
    <p:sldId id="344" r:id="rId82"/>
    <p:sldId id="345" r:id="rId83"/>
    <p:sldId id="357" r:id="rId84"/>
    <p:sldId id="358" r:id="rId85"/>
    <p:sldId id="382" r:id="rId86"/>
    <p:sldId id="378" r:id="rId87"/>
    <p:sldId id="410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43918848"/>
        <c:axId val="-1543915040"/>
      </c:lineChart>
      <c:catAx>
        <c:axId val="-154391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543915040"/>
        <c:crosses val="autoZero"/>
        <c:auto val="1"/>
        <c:lblAlgn val="ctr"/>
        <c:lblOffset val="100"/>
        <c:noMultiLvlLbl val="0"/>
      </c:catAx>
      <c:valAx>
        <c:axId val="-1543915040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54391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22 June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22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22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260704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060" y="4425146"/>
            <a:ext cx="126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4290791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5" y="4291442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97790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472695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</a:t>
            </a:r>
            <a:r>
              <a:rPr lang="id-ID" sz="1400" dirty="0" smtClean="0"/>
              <a:t>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432</a:t>
            </a:r>
            <a:r>
              <a:rPr lang="id-ID" dirty="0" smtClean="0">
                <a:sym typeface="Wingdings" panose="05000000000000000000" pitchFamily="2" charset="2"/>
              </a:rPr>
              <a:t> 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324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5234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 smtClean="0"/>
              </a:p>
              <a:p>
                <a:r>
                  <a:rPr lang="id-ID" dirty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22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Hamming Distance</a:t>
            </a:r>
          </a:p>
          <a:p>
            <a:pPr lvl="1"/>
            <a:r>
              <a:rPr lang="id-ID" dirty="0" smtClean="0"/>
              <a:t>Distance-based classifier</a:t>
            </a:r>
          </a:p>
          <a:p>
            <a:pPr lvl="1"/>
            <a:r>
              <a:rPr lang="id-ID" dirty="0" smtClean="0"/>
              <a:t>Mencari </a:t>
            </a:r>
            <a:r>
              <a:rPr lang="id-ID" i="1" dirty="0" smtClean="0"/>
              <a:t>score </a:t>
            </a:r>
            <a:r>
              <a:rPr lang="id-ID" dirty="0" smtClean="0"/>
              <a:t>pada setiap atribut</a:t>
            </a:r>
          </a:p>
          <a:p>
            <a:pPr lvl="1"/>
            <a:r>
              <a:rPr lang="id-ID" dirty="0" smtClean="0"/>
              <a:t>Menyita waktu yang lama</a:t>
            </a:r>
          </a:p>
          <a:p>
            <a:pPr lvl="1"/>
            <a:endParaRPr lang="id-ID" dirty="0" smtClean="0"/>
          </a:p>
          <a:p>
            <a:pPr lvl="0"/>
            <a:r>
              <a:rPr lang="id-ID" dirty="0" smtClean="0"/>
              <a:t>SVM</a:t>
            </a:r>
          </a:p>
          <a:p>
            <a:pPr lvl="1"/>
            <a:r>
              <a:rPr lang="id-ID" dirty="0" smtClean="0"/>
              <a:t>Machine learning classifier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embuat garis pemisah dari kelas yang berbeda</a:t>
            </a:r>
          </a:p>
          <a:p>
            <a:pPr lvl="1"/>
            <a:r>
              <a:rPr lang="id-ID" dirty="0" smtClean="0"/>
              <a:t>Waktu yang relatif cepat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22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22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  <p:pic>
        <p:nvPicPr>
          <p:cNvPr id="132" name="Picture 131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1" y="2059812"/>
            <a:ext cx="7249318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00801" y="2050816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06545" y="287125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3393099" y="285320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093143" y="2741430"/>
            <a:ext cx="1624527" cy="1894111"/>
            <a:chOff x="1448932" y="2116561"/>
            <a:chExt cx="1624527" cy="1894111"/>
          </a:xfrm>
        </p:grpSpPr>
        <p:grpSp>
          <p:nvGrpSpPr>
            <p:cNvPr id="95" name="Group 94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34" idx="0"/>
                <a:endCxn id="134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 Transpose</a:t>
              </a:r>
              <a:endParaRPr lang="id-ID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7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1437" y="4249893"/>
            <a:ext cx="1613140" cy="1096699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508691" y="429432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>
            <a:off x="3495245" y="427627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3970" y="3412328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baris</a:t>
            </a:r>
            <a:endParaRPr lang="id-ID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1028" y="2763919"/>
            <a:ext cx="852942" cy="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67182" y="4556383"/>
            <a:ext cx="872807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309" y="3094597"/>
            <a:ext cx="934629" cy="35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29099" y="4005953"/>
            <a:ext cx="794031" cy="3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70143" y="2950234"/>
            <a:ext cx="543465" cy="38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67644" y="3968299"/>
            <a:ext cx="537337" cy="39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639751" y="259866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623250" y="4267450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kolom</a:t>
            </a:r>
            <a:endParaRPr lang="id-ID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34046" y="2070957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140195" y="262038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4126749" y="260233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91093" y="4192934"/>
            <a:ext cx="1778246" cy="1274688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6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27215" y="3432469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4273" y="2784060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3175" y="483443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4239729" y="481638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87253" y="4998105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1364" y="2355011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1364" y="2782310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54344" y="4583759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54344" y="5011058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2114" y="2120062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72413" y="4327119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0831" y="2892766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6833" y="519170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050" y="2350894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15050" y="3171573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69222" y="4596031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069222" y="5416710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19773" y="2131117"/>
            <a:ext cx="1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APPROKSIMASI</a:t>
            </a:r>
            <a:endParaRPr lang="id-ID" dirty="0"/>
          </a:p>
        </p:txBody>
      </p:sp>
      <p:sp>
        <p:nvSpPr>
          <p:cNvPr id="116" name="TextBox 115"/>
          <p:cNvSpPr txBox="1"/>
          <p:nvPr/>
        </p:nvSpPr>
        <p:spPr>
          <a:xfrm>
            <a:off x="6974181" y="2848407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HORIZONTAL</a:t>
            </a:r>
            <a:endParaRPr lang="id-ID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9773" y="4229135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VERTIKAL</a:t>
            </a:r>
            <a:endParaRPr lang="id-ID" dirty="0"/>
          </a:p>
        </p:txBody>
      </p:sp>
      <p:sp>
        <p:nvSpPr>
          <p:cNvPr id="118" name="TextBox 117"/>
          <p:cNvSpPr txBox="1"/>
          <p:nvPr/>
        </p:nvSpPr>
        <p:spPr>
          <a:xfrm>
            <a:off x="6981472" y="5093544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DIAGONAL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03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Haar Wavelet pada dekomposisi level 1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08619" y="2147705"/>
            <a:ext cx="4579700" cy="3503134"/>
            <a:chOff x="1685925" y="2061441"/>
            <a:chExt cx="4579700" cy="3503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0967"/>
              <a:ext cx="2247900" cy="1666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725" y="2061441"/>
              <a:ext cx="2247900" cy="1685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5" y="3885660"/>
              <a:ext cx="2219325" cy="16573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250" y="3878650"/>
              <a:ext cx="223837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id-ID" dirty="0" smtClean="0"/>
                  <a:t>ilter lowpass &amp; highpass Haar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 ,−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}</a:t>
                </a:r>
              </a:p>
              <a:p>
                <a:endParaRPr lang="id-ID" dirty="0" smtClean="0"/>
              </a:p>
              <a:p>
                <a:r>
                  <a:rPr lang="en-US" dirty="0" smtClean="0"/>
                  <a:t>F</a:t>
                </a:r>
                <a:r>
                  <a:rPr lang="id-ID" dirty="0"/>
                  <a:t>ilter lowpass &amp; highpass </a:t>
                </a:r>
                <a:r>
                  <a:rPr lang="id-ID" dirty="0" smtClean="0"/>
                  <a:t>Db4</a:t>
                </a:r>
                <a:endParaRPr lang="id-ID" dirty="0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}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smtClean="0"/>
              <a:t>SVM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 +1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-1 )</a:t>
            </a:r>
          </a:p>
          <a:p>
            <a:pPr algn="just"/>
            <a:endParaRPr lang="en-US" sz="2000" i="1" dirty="0"/>
          </a:p>
          <a:p>
            <a:pPr algn="just"/>
            <a:endParaRPr lang="en-US" sz="2000" i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713" y="3000555"/>
            <a:ext cx="4572000" cy="2743200"/>
          </a:xfrm>
          <a:prstGeom prst="rect">
            <a:avLst/>
          </a:prstGeom>
        </p:spPr>
      </p:pic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486650" y="5653450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dirty="0" err="1" smtClean="0"/>
                  <a:t>Mencari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hyperplane</a:t>
                </a:r>
                <a:r>
                  <a:rPr lang="en-US" sz="2000" dirty="0" smtClean="0"/>
                  <a:t> yang optimal </a:t>
                </a:r>
                <a:r>
                  <a:rPr lang="en-US" sz="2000" dirty="0" err="1" smtClean="0"/>
                  <a:t>dilakukan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persamaan</a:t>
                </a:r>
                <a:r>
                  <a:rPr lang="en-US" sz="20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1" y="3105510"/>
            <a:ext cx="4954534" cy="26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931" y="2027240"/>
            <a:ext cx="5062537" cy="39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5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27240"/>
            <a:ext cx="2476500" cy="24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031553"/>
            <a:ext cx="24574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5628" y="4712534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2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789403" y="469803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526282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197722"/>
            <a:ext cx="3810000" cy="2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22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025774" y="2146119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025774" y="4042052"/>
            <a:ext cx="1613140" cy="1096699"/>
            <a:chOff x="3524678" y="4328873"/>
            <a:chExt cx="1613140" cy="1096699"/>
          </a:xfrm>
        </p:grpSpPr>
        <p:grpSp>
          <p:nvGrpSpPr>
            <p:cNvPr id="70" name="Group 69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805334" y="2514927"/>
            <a:ext cx="1624527" cy="1894111"/>
            <a:chOff x="1448932" y="2116561"/>
            <a:chExt cx="1624527" cy="1894111"/>
          </a:xfrm>
        </p:grpSpPr>
        <p:grpSp>
          <p:nvGrpSpPr>
            <p:cNvPr id="51" name="Group 50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4" name="Straight Connector 43"/>
              <p:cNvCxnSpPr>
                <a:stCxn id="42" idx="1"/>
                <a:endCxn id="42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0"/>
                <a:endCxn id="42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</a:t>
              </a:r>
              <a:endParaRPr lang="id-ID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7</a:t>
                </a:r>
                <a:endParaRPr lang="id-ID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8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22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subjek/kelas</a:t>
            </a:r>
            <a:r>
              <a:rPr lang="id-ID" dirty="0" smtClean="0">
                <a:solidFill>
                  <a:schemeClr val="bg1"/>
                </a:solidFill>
              </a:rPr>
              <a:t>Sesi 1 </a:t>
            </a: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Sesi 2  3 citra mata</a:t>
            </a:r>
            <a:endParaRPr lang="id-ID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2648</Words>
  <Application>Microsoft Office PowerPoint</Application>
  <PresentationFormat>On-screen Show (4:3)</PresentationFormat>
  <Paragraphs>1117</Paragraphs>
  <Slides>87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  <vt:lpstr>PowerPoint Presentation</vt:lpstr>
      <vt:lpstr>Perbandingan Classifier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DETEKSI BATAS PUPIL &amp; IRIS</vt:lpstr>
      <vt:lpstr>Iris Normalization</vt:lpstr>
      <vt:lpstr> Haar Wavelet</vt:lpstr>
      <vt:lpstr> Haar Wavelet</vt:lpstr>
      <vt:lpstr> Haar Wavelet</vt:lpstr>
      <vt:lpstr> Haar Wavelet</vt:lpstr>
      <vt:lpstr> Haar Wavelet</vt:lpstr>
      <vt:lpstr> Haar Wavelet</vt:lpstr>
      <vt:lpstr>SUPPORT VECTOR MACHINE</vt:lpstr>
      <vt:lpstr>SUPPORT VECTOR MACHINE</vt:lpstr>
      <vt:lpstr>SUPPORT VECTOR MACHINE</vt:lpstr>
      <vt:lpstr>SUPPORT VECTOR MACHINE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  <vt:lpstr> Haar Wavelet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TX300C</cp:lastModifiedBy>
  <cp:revision>270</cp:revision>
  <dcterms:created xsi:type="dcterms:W3CDTF">2016-01-07T16:07:11Z</dcterms:created>
  <dcterms:modified xsi:type="dcterms:W3CDTF">2016-06-22T04:34:07Z</dcterms:modified>
</cp:coreProperties>
</file>