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>
        <p:scale>
          <a:sx n="100" d="100"/>
          <a:sy n="100" d="100"/>
        </p:scale>
        <p:origin x="-4584" y="-4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473E7F-FFC6-4DE3-8523-72A9FBC3FD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9D6A3-FC18-43BE-A178-69207C55E8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A2085-0413-424F-8115-2A74F0C1E6D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1E534-6704-4269-8176-39C8E199A0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0A7D0-9C7B-4F81-9949-F5489F78E7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01DCB-E747-428F-A541-62A265A98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61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803B-3B55-481C-BE37-614CB9A45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489452"/>
            <a:ext cx="274320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6AB40-5B21-4E03-8CD0-0AA6F3086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36C4D-6AC2-4D87-98E2-D60200F7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B2EB-9528-4113-9486-BE51FE9D152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4FD4A-71FF-46AC-88D6-60C47E00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68B7-CD54-438B-B7BC-E4178E34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1758-C989-442C-9472-B58C9C8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9FA4-0CE6-4BEA-97A9-BC230E81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C4F1B-A804-4D82-A0F3-5B2BB3D2C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66250-719C-487E-9628-337D0A18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B2EB-9528-4113-9486-BE51FE9D152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4C11E-2C5C-4771-8CAA-2D91047D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55F3-0482-41B4-BEDF-501DE4E4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1758-C989-442C-9472-B58C9C8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5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03C08-451F-4CF3-8722-4B04A67B2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6174700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4BF5A-DF38-47B3-AA91-67DC23D59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14600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CE293-584C-4916-B41D-625CCABA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B2EB-9528-4113-9486-BE51FE9D152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DCBC8-4EEC-48D4-9C98-32490DBD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3A6B1-5F55-4159-8541-A3146E77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1758-C989-442C-9472-B58C9C8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0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314B-8491-496C-A403-F6E9C043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ADB1-5E5A-40F2-B44D-4492B751B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CB2BB-4DD9-4428-B98C-C66D192F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B2EB-9528-4113-9486-BE51FE9D152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2B02D-CADC-4A95-BC34-6A80BA08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6D4FB-B86B-4B8F-B02E-461F2DE3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1758-C989-442C-9472-B58C9C8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1090-A9D7-4A53-ABC6-3F3255F5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550" y="6838954"/>
            <a:ext cx="315468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80922-C6E8-4B5C-BEAF-D731D3604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5550" y="18357854"/>
            <a:ext cx="315468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0B05F-3600-4A7C-8BD0-6CE9E7F1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B2EB-9528-4113-9486-BE51FE9D152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F9D5E-B562-4189-BC58-84D06421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A5ADC-A0A5-483F-B0DE-9DDF6165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1758-C989-442C-9472-B58C9C8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7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AF76-D334-4C0A-BEAE-F2E26D31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871D2-AABF-444F-85FB-B3DAF944D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A5A32-88E6-406A-AE9C-45D8F1DFE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4DAB1-11F0-41CA-944F-77CDA1DD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B2EB-9528-4113-9486-BE51FE9D152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90A64-D7FC-4357-B163-39EC29D8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D2C7A-8BDF-4502-95C0-95E0FA10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1758-C989-442C-9472-B58C9C8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347D-AB80-44CF-A49A-5EFDA109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64" y="1460502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65F4C-9C59-4107-8909-CC0C8C06A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366" y="6724652"/>
            <a:ext cx="15473361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675D1-5124-47FA-B6DE-E32A18C1C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19366" y="10020300"/>
            <a:ext cx="15473361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3F9FD-B822-476E-8972-FA1EF0A29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8516600" y="6724652"/>
            <a:ext cx="15549564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DD006-B63B-4B60-9FB5-F3E6CCC0D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8516600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AB800-B88D-4AC9-9A16-0E5F85FC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B2EB-9528-4113-9486-BE51FE9D152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22DAC-45A8-45D0-A17B-38C4A974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30696-7760-431B-BEB5-A622C0F2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1758-C989-442C-9472-B58C9C8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548D-9412-46B0-A7D4-7A84A542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985D8-478B-4756-90E1-25AEC478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B2EB-9528-4113-9486-BE51FE9D152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4A0E3-9A6F-4B2F-A069-ABC281FE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C8319-FC3D-4EA2-BC88-C86483DC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1758-C989-442C-9472-B58C9C8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5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B9790-48D8-4B4B-8C2E-B23F3DA7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B2EB-9528-4113-9486-BE51FE9D152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95859-3BC5-4C6A-B2D7-46B40CCD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0F135-17CD-4F38-9477-0D85DEF4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1758-C989-442C-9472-B58C9C8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3BB83-854C-48A2-BF0D-EC369C7B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66" y="1828800"/>
            <a:ext cx="11796711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C5C5-29BA-4B32-91F6-DBE6FCAED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9564" y="3949702"/>
            <a:ext cx="1851660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29252-ABD0-4D49-B821-1BD087612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9366" y="8229600"/>
            <a:ext cx="11796711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BE9BF-B0D1-476D-A61C-C1AB0271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B2EB-9528-4113-9486-BE51FE9D152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7E52D-21B4-443D-A5D9-F5D2B72E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79698-69B6-41F1-9651-2D82C3C2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1758-C989-442C-9472-B58C9C8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3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DE85-62C5-4FA9-BDB7-6AE02D51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66" y="1828800"/>
            <a:ext cx="11796711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8E7DA-FF43-46D5-B4AE-BC980FD9E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549564" y="3949702"/>
            <a:ext cx="18516600" cy="19494500"/>
          </a:xfrm>
        </p:spPr>
        <p:txBody>
          <a:bodyPr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E70DE-E68D-473D-9AEB-487F8AD42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9366" y="8229600"/>
            <a:ext cx="11796711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B7862-C2A0-4EF4-9155-CCDD3BAF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B2EB-9528-4113-9486-BE51FE9D152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150DC-E742-4EC1-81AD-3A5135F71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9B211-35DB-471F-B714-3EFD3820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1758-C989-442C-9472-B58C9C8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4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73F8D-9E0C-41F1-A7DC-A5A4D86D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1460502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6D457-EC01-4332-B9BD-6C3D3A2E8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C890-C7FD-43B5-91D1-5ED685327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14600" y="25425402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4752B2EB-9528-4113-9486-BE51FE9D1529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1B19-4631-42F8-A8FB-540C6E6A0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15800" y="25425402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3632A-1E30-48DE-8726-3AA729B2B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831800" y="25425402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8D41758-C989-442C-9472-B58C9C83C6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6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IBM Plex Sans Light" panose="020B0403050203000203" pitchFamily="34" charset="0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IBM Plex Sans" panose="020B0503050203000203" pitchFamily="34" charset="0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IBM Plex Sans" panose="020B0503050203000203" pitchFamily="34" charset="0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IBM Plex Sans" panose="020B0503050203000203" pitchFamily="34" charset="0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IBM Plex Sans" panose="020B0503050203000203" pitchFamily="34" charset="0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IBM Plex Sans" panose="020B0503050203000203" pitchFamily="34" charset="0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tationary&#10;&#10;Description automatically generated">
            <a:extLst>
              <a:ext uri="{FF2B5EF4-FFF2-40B4-BE49-F238E27FC236}">
                <a16:creationId xmlns:a16="http://schemas.microsoft.com/office/drawing/2014/main" id="{11475073-6949-4522-8704-2D0A0ACBB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412" y="6798205"/>
            <a:ext cx="861025" cy="112923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7E2816-A6EF-43AC-9006-1CBF2BF232EB}"/>
              </a:ext>
            </a:extLst>
          </p:cNvPr>
          <p:cNvCxnSpPr>
            <a:cxnSpLocks/>
          </p:cNvCxnSpPr>
          <p:nvPr/>
        </p:nvCxnSpPr>
        <p:spPr>
          <a:xfrm flipV="1">
            <a:off x="11532394" y="7698581"/>
            <a:ext cx="576755" cy="6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F272E2-6F7A-4FA5-8555-B9DCCFBFDD5F}"/>
                  </a:ext>
                </a:extLst>
              </p:cNvPr>
              <p:cNvSpPr txBox="1"/>
              <p:nvPr/>
            </p:nvSpPr>
            <p:spPr>
              <a:xfrm>
                <a:off x="12045743" y="7552547"/>
                <a:ext cx="267688" cy="29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F272E2-6F7A-4FA5-8555-B9DCCFBFD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5743" y="7552547"/>
                <a:ext cx="267688" cy="292068"/>
              </a:xfrm>
              <a:prstGeom prst="rect">
                <a:avLst/>
              </a:prstGeom>
              <a:blipFill>
                <a:blip r:embed="rId3"/>
                <a:stretch>
                  <a:fillRect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C847C8-CDA4-4180-860F-6D3EE8FA3EA7}"/>
                  </a:ext>
                </a:extLst>
              </p:cNvPr>
              <p:cNvSpPr txBox="1"/>
              <p:nvPr/>
            </p:nvSpPr>
            <p:spPr>
              <a:xfrm>
                <a:off x="10543120" y="7045317"/>
                <a:ext cx="288626" cy="29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C847C8-CDA4-4180-860F-6D3EE8FA3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120" y="7045317"/>
                <a:ext cx="288626" cy="2920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50AD10-217E-4BEA-BD67-06DCE757BE25}"/>
              </a:ext>
            </a:extLst>
          </p:cNvPr>
          <p:cNvCxnSpPr>
            <a:cxnSpLocks/>
          </p:cNvCxnSpPr>
          <p:nvPr/>
        </p:nvCxnSpPr>
        <p:spPr>
          <a:xfrm flipH="1" flipV="1">
            <a:off x="10746581" y="7327106"/>
            <a:ext cx="214314" cy="3029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916D13-FE8E-498B-89DD-495594AC5A41}"/>
                  </a:ext>
                </a:extLst>
              </p:cNvPr>
              <p:cNvSpPr txBox="1"/>
              <p:nvPr/>
            </p:nvSpPr>
            <p:spPr>
              <a:xfrm>
                <a:off x="11226091" y="6753249"/>
                <a:ext cx="316213" cy="29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916D13-FE8E-498B-89DD-495594AC5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091" y="6753249"/>
                <a:ext cx="316213" cy="2920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8A9790-9047-4172-A692-4B0FC7C58079}"/>
              </a:ext>
            </a:extLst>
          </p:cNvPr>
          <p:cNvCxnSpPr>
            <a:cxnSpLocks/>
          </p:cNvCxnSpPr>
          <p:nvPr/>
        </p:nvCxnSpPr>
        <p:spPr>
          <a:xfrm flipH="1" flipV="1">
            <a:off x="11404191" y="7052978"/>
            <a:ext cx="33374" cy="645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13DE3292-6CF3-41E4-BD65-E86C6B75825A}"/>
              </a:ext>
            </a:extLst>
          </p:cNvPr>
          <p:cNvSpPr/>
          <p:nvPr/>
        </p:nvSpPr>
        <p:spPr>
          <a:xfrm rot="16200000">
            <a:off x="11366817" y="7165803"/>
            <a:ext cx="109800" cy="221355"/>
          </a:xfrm>
          <a:prstGeom prst="curvedUpArrow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CB5927-F6B9-445A-8786-8811946F861B}"/>
                  </a:ext>
                </a:extLst>
              </p:cNvPr>
              <p:cNvSpPr txBox="1"/>
              <p:nvPr/>
            </p:nvSpPr>
            <p:spPr>
              <a:xfrm>
                <a:off x="11496713" y="7135518"/>
                <a:ext cx="257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CB5927-F6B9-445A-8786-8811946F8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6713" y="7135518"/>
                <a:ext cx="257668" cy="276999"/>
              </a:xfrm>
              <a:prstGeom prst="rect">
                <a:avLst/>
              </a:prstGeom>
              <a:blipFill>
                <a:blip r:embed="rId6"/>
                <a:stretch>
                  <a:fillRect r="-7143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row: Curved Up 30">
            <a:extLst>
              <a:ext uri="{FF2B5EF4-FFF2-40B4-BE49-F238E27FC236}">
                <a16:creationId xmlns:a16="http://schemas.microsoft.com/office/drawing/2014/main" id="{41E62FC0-1072-4E5A-B300-6367F072672E}"/>
              </a:ext>
            </a:extLst>
          </p:cNvPr>
          <p:cNvSpPr/>
          <p:nvPr/>
        </p:nvSpPr>
        <p:spPr>
          <a:xfrm rot="21026510">
            <a:off x="11573169" y="7652462"/>
            <a:ext cx="109800" cy="221355"/>
          </a:xfrm>
          <a:prstGeom prst="curvedUpArrow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Curved Up 31">
            <a:extLst>
              <a:ext uri="{FF2B5EF4-FFF2-40B4-BE49-F238E27FC236}">
                <a16:creationId xmlns:a16="http://schemas.microsoft.com/office/drawing/2014/main" id="{6C947AD2-ACB6-418D-9181-69F28BE19094}"/>
              </a:ext>
            </a:extLst>
          </p:cNvPr>
          <p:cNvSpPr/>
          <p:nvPr/>
        </p:nvSpPr>
        <p:spPr>
          <a:xfrm rot="14288217">
            <a:off x="10816845" y="7417205"/>
            <a:ext cx="109800" cy="221355"/>
          </a:xfrm>
          <a:prstGeom prst="curvedUpArrow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0F68BD-A7DA-44B9-A976-8AE2FF96DC8E}"/>
                  </a:ext>
                </a:extLst>
              </p:cNvPr>
              <p:cNvSpPr txBox="1"/>
              <p:nvPr/>
            </p:nvSpPr>
            <p:spPr>
              <a:xfrm>
                <a:off x="11621061" y="7706793"/>
                <a:ext cx="25766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1200" b="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0F68BD-A7DA-44B9-A976-8AE2FF96D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1061" y="7706793"/>
                <a:ext cx="25766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877EA6-9C84-4FEA-8A63-A9956EBE7EE1}"/>
                  </a:ext>
                </a:extLst>
              </p:cNvPr>
              <p:cNvSpPr txBox="1"/>
              <p:nvPr/>
            </p:nvSpPr>
            <p:spPr>
              <a:xfrm>
                <a:off x="10841338" y="7224323"/>
                <a:ext cx="25766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200" b="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877EA6-9C84-4FEA-8A63-A9956EBE7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338" y="7224323"/>
                <a:ext cx="25766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 descr="A picture containing text, stationary&#10;&#10;Description automatically generated">
            <a:extLst>
              <a:ext uri="{FF2B5EF4-FFF2-40B4-BE49-F238E27FC236}">
                <a16:creationId xmlns:a16="http://schemas.microsoft.com/office/drawing/2014/main" id="{24D00F38-38B3-4FBF-9314-4B612B241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940" y="10274629"/>
            <a:ext cx="8964913" cy="11757532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179EE5-3A3B-4AAC-9769-B6590429F501}"/>
              </a:ext>
            </a:extLst>
          </p:cNvPr>
          <p:cNvCxnSpPr>
            <a:cxnSpLocks/>
          </p:cNvCxnSpPr>
          <p:nvPr/>
        </p:nvCxnSpPr>
        <p:spPr>
          <a:xfrm flipV="1">
            <a:off x="19795618" y="19364325"/>
            <a:ext cx="4902707" cy="7959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EBC586F-0743-4E99-98E5-8AF96F1E2B1F}"/>
                  </a:ext>
                </a:extLst>
              </p:cNvPr>
              <p:cNvSpPr txBox="1"/>
              <p:nvPr/>
            </p:nvSpPr>
            <p:spPr>
              <a:xfrm>
                <a:off x="24105032" y="18361459"/>
                <a:ext cx="2787143" cy="1290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7200" b="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EBC586F-0743-4E99-98E5-8AF96F1E2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5032" y="18361459"/>
                <a:ext cx="2787143" cy="12904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F0C18CF-48EE-47A4-9B34-D7766DDA9DAF}"/>
                  </a:ext>
                </a:extLst>
              </p:cNvPr>
              <p:cNvSpPr txBox="1"/>
              <p:nvPr/>
            </p:nvSpPr>
            <p:spPr>
              <a:xfrm>
                <a:off x="10960895" y="15579134"/>
                <a:ext cx="3005147" cy="1290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7200" b="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F0C18CF-48EE-47A4-9B34-D7766DDA9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895" y="15579134"/>
                <a:ext cx="3005147" cy="12904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0C20E8-C257-41F6-86E6-8E881DDEC8DB}"/>
              </a:ext>
            </a:extLst>
          </p:cNvPr>
          <p:cNvCxnSpPr>
            <a:cxnSpLocks/>
          </p:cNvCxnSpPr>
          <p:nvPr/>
        </p:nvCxnSpPr>
        <p:spPr>
          <a:xfrm flipH="1" flipV="1">
            <a:off x="12763500" y="16995854"/>
            <a:ext cx="1070123" cy="19353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876A164-8B91-4582-823F-9C93D03870C3}"/>
                  </a:ext>
                </a:extLst>
              </p:cNvPr>
              <p:cNvSpPr txBox="1"/>
              <p:nvPr/>
            </p:nvSpPr>
            <p:spPr>
              <a:xfrm>
                <a:off x="16496961" y="12377162"/>
                <a:ext cx="3292381" cy="1290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7200" b="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876A164-8B91-4582-823F-9C93D0387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6961" y="12377162"/>
                <a:ext cx="3292381" cy="12904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1667D3-A92F-4FD8-B6E5-5536D0CA06A1}"/>
              </a:ext>
            </a:extLst>
          </p:cNvPr>
          <p:cNvCxnSpPr>
            <a:cxnSpLocks/>
          </p:cNvCxnSpPr>
          <p:nvPr/>
        </p:nvCxnSpPr>
        <p:spPr>
          <a:xfrm flipH="1" flipV="1">
            <a:off x="17849850" y="13667580"/>
            <a:ext cx="380900" cy="49320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Curved Up 47">
            <a:extLst>
              <a:ext uri="{FF2B5EF4-FFF2-40B4-BE49-F238E27FC236}">
                <a16:creationId xmlns:a16="http://schemas.microsoft.com/office/drawing/2014/main" id="{1A30948F-27B6-4472-98CC-C82CF9CCF4A3}"/>
              </a:ext>
            </a:extLst>
          </p:cNvPr>
          <p:cNvSpPr/>
          <p:nvPr/>
        </p:nvSpPr>
        <p:spPr>
          <a:xfrm rot="16200000">
            <a:off x="17955602" y="15243314"/>
            <a:ext cx="375099" cy="1333460"/>
          </a:xfrm>
          <a:prstGeom prst="curvedUpArrow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F9A2C6A-1D74-474D-AC67-238976BC1A59}"/>
                  </a:ext>
                </a:extLst>
              </p:cNvPr>
              <p:cNvSpPr txBox="1"/>
              <p:nvPr/>
            </p:nvSpPr>
            <p:spPr>
              <a:xfrm>
                <a:off x="18040300" y="15533452"/>
                <a:ext cx="268281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7200" b="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F9A2C6A-1D74-474D-AC67-238976BC1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0300" y="15533452"/>
                <a:ext cx="2682815" cy="12003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row: Curved Up 49">
            <a:extLst>
              <a:ext uri="{FF2B5EF4-FFF2-40B4-BE49-F238E27FC236}">
                <a16:creationId xmlns:a16="http://schemas.microsoft.com/office/drawing/2014/main" id="{4A9C9D29-C3AA-46C5-ACD2-5741DCEF2308}"/>
              </a:ext>
            </a:extLst>
          </p:cNvPr>
          <p:cNvSpPr/>
          <p:nvPr/>
        </p:nvSpPr>
        <p:spPr>
          <a:xfrm rot="21026510">
            <a:off x="20143082" y="19558154"/>
            <a:ext cx="398341" cy="118992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Arrow: Curved Up 50">
            <a:extLst>
              <a:ext uri="{FF2B5EF4-FFF2-40B4-BE49-F238E27FC236}">
                <a16:creationId xmlns:a16="http://schemas.microsoft.com/office/drawing/2014/main" id="{06B4A95C-10F3-47AD-BD80-FF3C533DF243}"/>
              </a:ext>
            </a:extLst>
          </p:cNvPr>
          <p:cNvSpPr/>
          <p:nvPr/>
        </p:nvSpPr>
        <p:spPr>
          <a:xfrm rot="14288217">
            <a:off x="13293826" y="17777345"/>
            <a:ext cx="318031" cy="1168229"/>
          </a:xfrm>
          <a:prstGeom prst="curvedUpArrow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400352-CD0C-499B-B483-185C009E95F2}"/>
                  </a:ext>
                </a:extLst>
              </p:cNvPr>
              <p:cNvSpPr txBox="1"/>
              <p:nvPr/>
            </p:nvSpPr>
            <p:spPr>
              <a:xfrm>
                <a:off x="20496740" y="19895865"/>
                <a:ext cx="452750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7200" b="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400352-CD0C-499B-B483-185C009E9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6740" y="19895865"/>
                <a:ext cx="452750" cy="1200329"/>
              </a:xfrm>
              <a:prstGeom prst="rect">
                <a:avLst/>
              </a:prstGeom>
              <a:blipFill>
                <a:blip r:embed="rId13"/>
                <a:stretch>
                  <a:fillRect r="-4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0F9214-6951-495B-A48A-7EAD766D8574}"/>
                  </a:ext>
                </a:extLst>
              </p:cNvPr>
              <p:cNvSpPr txBox="1"/>
              <p:nvPr/>
            </p:nvSpPr>
            <p:spPr>
              <a:xfrm>
                <a:off x="13690518" y="16985324"/>
                <a:ext cx="342362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7200" b="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0F9214-6951-495B-A48A-7EAD766D8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0518" y="16985324"/>
                <a:ext cx="342362" cy="1200329"/>
              </a:xfrm>
              <a:prstGeom prst="rect">
                <a:avLst/>
              </a:prstGeom>
              <a:blipFill>
                <a:blip r:embed="rId14"/>
                <a:stretch>
                  <a:fillRect r="-6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09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ex_font.potx" id="{0ED9E02B-0F10-4107-A189-079CB0147CD5}" vid="{70187C03-AB76-43D3-9D99-99DF6C05CA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plex_font</Template>
  <TotalTime>47</TotalTime>
  <Words>12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IBM Plex Sans</vt:lpstr>
      <vt:lpstr>IBM Plex Sans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Fearing</dc:creator>
  <cp:lastModifiedBy>Andrew Fearing</cp:lastModifiedBy>
  <cp:revision>7</cp:revision>
  <dcterms:created xsi:type="dcterms:W3CDTF">2021-05-06T00:23:22Z</dcterms:created>
  <dcterms:modified xsi:type="dcterms:W3CDTF">2021-05-06T01:10:37Z</dcterms:modified>
</cp:coreProperties>
</file>