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63" r:id="rId15"/>
    <p:sldId id="264" r:id="rId16"/>
    <p:sldId id="267" r:id="rId17"/>
    <p:sldId id="26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EB268-215C-CD6E-9E70-D4BEEC85E6C8}" v="12" dt="2023-12-06T17:29:03.245"/>
    <p1510:client id="{D2973E53-BBC0-A08E-3851-DC707DD94B9A}" v="2" dt="2023-12-06T17:28:01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2FA65-0485-4F90-88B6-067720DA5CB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7134E-66A3-4B35-9935-BDF415F351B3}">
      <dgm:prSet/>
      <dgm:spPr/>
      <dgm:t>
        <a:bodyPr/>
        <a:lstStyle/>
        <a:p>
          <a:r>
            <a:rPr lang="en-US"/>
            <a:t>Intro</a:t>
          </a:r>
        </a:p>
      </dgm:t>
    </dgm:pt>
    <dgm:pt modelId="{C3D90E98-6AC1-49DD-96BA-D24049E54DE3}" type="parTrans" cxnId="{3C36B3E2-233A-4C0E-852F-713110BC57AA}">
      <dgm:prSet/>
      <dgm:spPr/>
      <dgm:t>
        <a:bodyPr/>
        <a:lstStyle/>
        <a:p>
          <a:endParaRPr lang="en-US"/>
        </a:p>
      </dgm:t>
    </dgm:pt>
    <dgm:pt modelId="{4AE9F6B3-8F46-4624-ACF6-C2A48B87D651}" type="sibTrans" cxnId="{3C36B3E2-233A-4C0E-852F-713110BC57AA}">
      <dgm:prSet/>
      <dgm:spPr/>
      <dgm:t>
        <a:bodyPr/>
        <a:lstStyle/>
        <a:p>
          <a:endParaRPr lang="en-US"/>
        </a:p>
      </dgm:t>
    </dgm:pt>
    <dgm:pt modelId="{DF10D5C6-A87F-4FE9-9256-2B186BCF20F8}">
      <dgm:prSet/>
      <dgm:spPr/>
      <dgm:t>
        <a:bodyPr/>
        <a:lstStyle/>
        <a:p>
          <a:r>
            <a:rPr lang="en-US"/>
            <a:t>Overview</a:t>
          </a:r>
        </a:p>
      </dgm:t>
    </dgm:pt>
    <dgm:pt modelId="{A35130D9-5950-46B8-B5E3-A2D098BD68B7}" type="parTrans" cxnId="{089A7179-A411-4218-A292-EE1F7758BF52}">
      <dgm:prSet/>
      <dgm:spPr/>
      <dgm:t>
        <a:bodyPr/>
        <a:lstStyle/>
        <a:p>
          <a:endParaRPr lang="en-US"/>
        </a:p>
      </dgm:t>
    </dgm:pt>
    <dgm:pt modelId="{A024C933-8E0B-45DB-9DEA-7F9357BB2250}" type="sibTrans" cxnId="{089A7179-A411-4218-A292-EE1F7758BF52}">
      <dgm:prSet/>
      <dgm:spPr/>
      <dgm:t>
        <a:bodyPr/>
        <a:lstStyle/>
        <a:p>
          <a:endParaRPr lang="en-US"/>
        </a:p>
      </dgm:t>
    </dgm:pt>
    <dgm:pt modelId="{8C48BDC6-8966-43D4-9E1E-FC979F29CC9A}">
      <dgm:prSet/>
      <dgm:spPr/>
      <dgm:t>
        <a:bodyPr/>
        <a:lstStyle/>
        <a:p>
          <a:r>
            <a:rPr lang="en-US"/>
            <a:t>Technical Details</a:t>
          </a:r>
        </a:p>
      </dgm:t>
    </dgm:pt>
    <dgm:pt modelId="{C0ED1937-0343-4709-AEE9-6AB3345CB6CA}" type="parTrans" cxnId="{026CB38C-7D9B-45DD-A89F-2359D5DC7AA2}">
      <dgm:prSet/>
      <dgm:spPr/>
      <dgm:t>
        <a:bodyPr/>
        <a:lstStyle/>
        <a:p>
          <a:endParaRPr lang="en-US"/>
        </a:p>
      </dgm:t>
    </dgm:pt>
    <dgm:pt modelId="{8C0DFA6B-4CE0-4592-BCD1-117F1278F731}" type="sibTrans" cxnId="{026CB38C-7D9B-45DD-A89F-2359D5DC7AA2}">
      <dgm:prSet/>
      <dgm:spPr/>
      <dgm:t>
        <a:bodyPr/>
        <a:lstStyle/>
        <a:p>
          <a:endParaRPr lang="en-US"/>
        </a:p>
      </dgm:t>
    </dgm:pt>
    <dgm:pt modelId="{4A8D5573-5416-4173-B5CF-CDDCEA189DD1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F403F901-9BB8-4912-9D69-5E520BACCA2C}" type="parTrans" cxnId="{1937B5B3-8F26-4705-810D-35D2335B28B0}">
      <dgm:prSet/>
      <dgm:spPr/>
      <dgm:t>
        <a:bodyPr/>
        <a:lstStyle/>
        <a:p>
          <a:endParaRPr lang="en-US"/>
        </a:p>
      </dgm:t>
    </dgm:pt>
    <dgm:pt modelId="{EFA0BA5A-A786-4EE9-9005-895543AD0DF9}" type="sibTrans" cxnId="{1937B5B3-8F26-4705-810D-35D2335B28B0}">
      <dgm:prSet/>
      <dgm:spPr/>
      <dgm:t>
        <a:bodyPr/>
        <a:lstStyle/>
        <a:p>
          <a:endParaRPr lang="en-US"/>
        </a:p>
      </dgm:t>
    </dgm:pt>
    <dgm:pt modelId="{9243675D-25FA-4FAB-BD32-2C7A54EA0F35}">
      <dgm:prSet/>
      <dgm:spPr/>
      <dgm:t>
        <a:bodyPr/>
        <a:lstStyle/>
        <a:p>
          <a:r>
            <a:rPr lang="en-US"/>
            <a:t>Challenges</a:t>
          </a:r>
        </a:p>
      </dgm:t>
    </dgm:pt>
    <dgm:pt modelId="{7E145E3E-9803-466F-AEC0-E059860D8277}" type="parTrans" cxnId="{0B83E667-61A9-4524-BC44-C0E158CE692A}">
      <dgm:prSet/>
      <dgm:spPr/>
      <dgm:t>
        <a:bodyPr/>
        <a:lstStyle/>
        <a:p>
          <a:endParaRPr lang="en-US"/>
        </a:p>
      </dgm:t>
    </dgm:pt>
    <dgm:pt modelId="{DD269B3B-DB7A-483C-9752-EAABD5CBEA52}" type="sibTrans" cxnId="{0B83E667-61A9-4524-BC44-C0E158CE692A}">
      <dgm:prSet/>
      <dgm:spPr/>
      <dgm:t>
        <a:bodyPr/>
        <a:lstStyle/>
        <a:p>
          <a:endParaRPr lang="en-US"/>
        </a:p>
      </dgm:t>
    </dgm:pt>
    <dgm:pt modelId="{679808E6-A9EE-4E87-8726-ED8EC6E08CF1}">
      <dgm:prSet/>
      <dgm:spPr/>
      <dgm:t>
        <a:bodyPr/>
        <a:lstStyle/>
        <a:p>
          <a:r>
            <a:rPr lang="en-US"/>
            <a:t>User Experience</a:t>
          </a:r>
        </a:p>
      </dgm:t>
    </dgm:pt>
    <dgm:pt modelId="{171C940A-F43C-4C36-AA5E-7B8BFA73F11B}" type="parTrans" cxnId="{6FB43978-3600-43C1-BBC0-CAD384BCF898}">
      <dgm:prSet/>
      <dgm:spPr/>
      <dgm:t>
        <a:bodyPr/>
        <a:lstStyle/>
        <a:p>
          <a:endParaRPr lang="en-US"/>
        </a:p>
      </dgm:t>
    </dgm:pt>
    <dgm:pt modelId="{02F7AEC8-3580-4CBE-B9FE-4D9DF47F5568}" type="sibTrans" cxnId="{6FB43978-3600-43C1-BBC0-CAD384BCF898}">
      <dgm:prSet/>
      <dgm:spPr/>
      <dgm:t>
        <a:bodyPr/>
        <a:lstStyle/>
        <a:p>
          <a:endParaRPr lang="en-US"/>
        </a:p>
      </dgm:t>
    </dgm:pt>
    <dgm:pt modelId="{757733D8-B43B-4E00-B342-E76CFCBCBC99}">
      <dgm:prSet/>
      <dgm:spPr/>
      <dgm:t>
        <a:bodyPr/>
        <a:lstStyle/>
        <a:p>
          <a:r>
            <a:rPr lang="en-US"/>
            <a:t>Demo</a:t>
          </a:r>
        </a:p>
      </dgm:t>
    </dgm:pt>
    <dgm:pt modelId="{3E2F3F9E-CCAB-4CC5-87F0-E146684F56EE}" type="parTrans" cxnId="{D185006D-B3A6-4D85-AB95-5CA24B4813CE}">
      <dgm:prSet/>
      <dgm:spPr/>
      <dgm:t>
        <a:bodyPr/>
        <a:lstStyle/>
        <a:p>
          <a:endParaRPr lang="en-US"/>
        </a:p>
      </dgm:t>
    </dgm:pt>
    <dgm:pt modelId="{FD72D9C8-939A-4105-B10F-77FA1C5EF5FA}" type="sibTrans" cxnId="{D185006D-B3A6-4D85-AB95-5CA24B4813CE}">
      <dgm:prSet/>
      <dgm:spPr/>
      <dgm:t>
        <a:bodyPr/>
        <a:lstStyle/>
        <a:p>
          <a:endParaRPr lang="en-US"/>
        </a:p>
      </dgm:t>
    </dgm:pt>
    <dgm:pt modelId="{4446D487-AEED-4ECA-A8CA-0F0E994F4F6B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0E136133-127A-48EB-9760-40918ECF704D}" type="parTrans" cxnId="{73336B81-0613-4525-B3F2-95FD16804B15}">
      <dgm:prSet/>
      <dgm:spPr/>
      <dgm:t>
        <a:bodyPr/>
        <a:lstStyle/>
        <a:p>
          <a:endParaRPr lang="en-US"/>
        </a:p>
      </dgm:t>
    </dgm:pt>
    <dgm:pt modelId="{B6BC9A75-8C70-43A3-9F58-B5A5D8206648}" type="sibTrans" cxnId="{73336B81-0613-4525-B3F2-95FD16804B15}">
      <dgm:prSet/>
      <dgm:spPr/>
      <dgm:t>
        <a:bodyPr/>
        <a:lstStyle/>
        <a:p>
          <a:endParaRPr lang="en-US"/>
        </a:p>
      </dgm:t>
    </dgm:pt>
    <dgm:pt modelId="{1793AEC3-7029-4650-B7A3-44D546BAE375}">
      <dgm:prSet/>
      <dgm:spPr/>
      <dgm:t>
        <a:bodyPr/>
        <a:lstStyle/>
        <a:p>
          <a:r>
            <a:rPr lang="en-US"/>
            <a:t>Conclusion</a:t>
          </a:r>
        </a:p>
      </dgm:t>
    </dgm:pt>
    <dgm:pt modelId="{154315F2-9F00-4FF1-AC2B-121097E67331}" type="parTrans" cxnId="{6A86664B-7784-4097-A29A-ED45F42A302C}">
      <dgm:prSet/>
      <dgm:spPr/>
      <dgm:t>
        <a:bodyPr/>
        <a:lstStyle/>
        <a:p>
          <a:endParaRPr lang="en-US"/>
        </a:p>
      </dgm:t>
    </dgm:pt>
    <dgm:pt modelId="{6C88D53A-2551-4848-9780-27DCCE710780}" type="sibTrans" cxnId="{6A86664B-7784-4097-A29A-ED45F42A302C}">
      <dgm:prSet/>
      <dgm:spPr/>
      <dgm:t>
        <a:bodyPr/>
        <a:lstStyle/>
        <a:p>
          <a:endParaRPr lang="en-US"/>
        </a:p>
      </dgm:t>
    </dgm:pt>
    <dgm:pt modelId="{B4038287-D025-4372-BEC1-37277F720A4A}" type="pres">
      <dgm:prSet presAssocID="{41C2FA65-0485-4F90-88B6-067720DA5CB0}" presName="linear" presStyleCnt="0">
        <dgm:presLayoutVars>
          <dgm:animLvl val="lvl"/>
          <dgm:resizeHandles val="exact"/>
        </dgm:presLayoutVars>
      </dgm:prSet>
      <dgm:spPr/>
    </dgm:pt>
    <dgm:pt modelId="{DC63F183-893C-4592-9387-55D83C47C1F8}" type="pres">
      <dgm:prSet presAssocID="{D957134E-66A3-4B35-9935-BDF415F351B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B0FCBB7-D021-4A90-B484-414704342800}" type="pres">
      <dgm:prSet presAssocID="{4AE9F6B3-8F46-4624-ACF6-C2A48B87D651}" presName="spacer" presStyleCnt="0"/>
      <dgm:spPr/>
    </dgm:pt>
    <dgm:pt modelId="{495AC0B0-3759-48E3-B231-0E8B440C1926}" type="pres">
      <dgm:prSet presAssocID="{DF10D5C6-A87F-4FE9-9256-2B186BCF20F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32CB311-1290-409B-B6E2-8C1C513198E9}" type="pres">
      <dgm:prSet presAssocID="{A024C933-8E0B-45DB-9DEA-7F9357BB2250}" presName="spacer" presStyleCnt="0"/>
      <dgm:spPr/>
    </dgm:pt>
    <dgm:pt modelId="{8045AD24-C3B6-4E04-94FE-A656688031B5}" type="pres">
      <dgm:prSet presAssocID="{8C48BDC6-8966-43D4-9E1E-FC979F29CC9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4ABEFB5-7993-426B-A6D0-5426B81BB63D}" type="pres">
      <dgm:prSet presAssocID="{8C0DFA6B-4CE0-4592-BCD1-117F1278F731}" presName="spacer" presStyleCnt="0"/>
      <dgm:spPr/>
    </dgm:pt>
    <dgm:pt modelId="{E4EDBA8E-4D46-40D9-81CB-D473DD042C47}" type="pres">
      <dgm:prSet presAssocID="{4A8D5573-5416-4173-B5CF-CDDCEA189DD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2917131-6934-43A6-82CC-3D71E9617A73}" type="pres">
      <dgm:prSet presAssocID="{EFA0BA5A-A786-4EE9-9005-895543AD0DF9}" presName="spacer" presStyleCnt="0"/>
      <dgm:spPr/>
    </dgm:pt>
    <dgm:pt modelId="{1AF50F9D-BD62-44B3-A81A-BBA8B06E789F}" type="pres">
      <dgm:prSet presAssocID="{9243675D-25FA-4FAB-BD32-2C7A54EA0F3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F0873A0-6DAE-47DB-9BDA-247DA278AE0D}" type="pres">
      <dgm:prSet presAssocID="{DD269B3B-DB7A-483C-9752-EAABD5CBEA52}" presName="spacer" presStyleCnt="0"/>
      <dgm:spPr/>
    </dgm:pt>
    <dgm:pt modelId="{70FD7BF3-C9A8-47E8-B4FD-348B0D32BB7E}" type="pres">
      <dgm:prSet presAssocID="{679808E6-A9EE-4E87-8726-ED8EC6E08CF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14830A9-1B4E-48E3-BC28-419EE0D9DC33}" type="pres">
      <dgm:prSet presAssocID="{02F7AEC8-3580-4CBE-B9FE-4D9DF47F5568}" presName="spacer" presStyleCnt="0"/>
      <dgm:spPr/>
    </dgm:pt>
    <dgm:pt modelId="{E02EEBEF-BB7F-4956-A6DA-2C50964A2C37}" type="pres">
      <dgm:prSet presAssocID="{757733D8-B43B-4E00-B342-E76CFCBCBC9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69FF9FC-26A5-4C31-96C0-244D99539974}" type="pres">
      <dgm:prSet presAssocID="{FD72D9C8-939A-4105-B10F-77FA1C5EF5FA}" presName="spacer" presStyleCnt="0"/>
      <dgm:spPr/>
    </dgm:pt>
    <dgm:pt modelId="{798201D1-F40A-476E-9199-6EA914C08F6F}" type="pres">
      <dgm:prSet presAssocID="{4446D487-AEED-4ECA-A8CA-0F0E994F4F6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33E0CD3-2684-4E02-8724-8CF5B2811270}" type="pres">
      <dgm:prSet presAssocID="{B6BC9A75-8C70-43A3-9F58-B5A5D8206648}" presName="spacer" presStyleCnt="0"/>
      <dgm:spPr/>
    </dgm:pt>
    <dgm:pt modelId="{322350C9-1340-4B84-AADC-C1741A0232CC}" type="pres">
      <dgm:prSet presAssocID="{1793AEC3-7029-4650-B7A3-44D546BAE37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CF25F26-1717-44D0-B09D-0CA7C7F6F713}" type="presOf" srcId="{4446D487-AEED-4ECA-A8CA-0F0E994F4F6B}" destId="{798201D1-F40A-476E-9199-6EA914C08F6F}" srcOrd="0" destOrd="0" presId="urn:microsoft.com/office/officeart/2005/8/layout/vList2"/>
    <dgm:cxn modelId="{53A05C3D-23CE-4983-86C9-DB9518AB558B}" type="presOf" srcId="{D957134E-66A3-4B35-9935-BDF415F351B3}" destId="{DC63F183-893C-4592-9387-55D83C47C1F8}" srcOrd="0" destOrd="0" presId="urn:microsoft.com/office/officeart/2005/8/layout/vList2"/>
    <dgm:cxn modelId="{C106973F-AC82-4B9F-8A13-81A107AFD6C0}" type="presOf" srcId="{757733D8-B43B-4E00-B342-E76CFCBCBC99}" destId="{E02EEBEF-BB7F-4956-A6DA-2C50964A2C37}" srcOrd="0" destOrd="0" presId="urn:microsoft.com/office/officeart/2005/8/layout/vList2"/>
    <dgm:cxn modelId="{8A88AB40-E7E9-4704-9D1E-A0001E5E9A52}" type="presOf" srcId="{1793AEC3-7029-4650-B7A3-44D546BAE375}" destId="{322350C9-1340-4B84-AADC-C1741A0232CC}" srcOrd="0" destOrd="0" presId="urn:microsoft.com/office/officeart/2005/8/layout/vList2"/>
    <dgm:cxn modelId="{0B83E667-61A9-4524-BC44-C0E158CE692A}" srcId="{41C2FA65-0485-4F90-88B6-067720DA5CB0}" destId="{9243675D-25FA-4FAB-BD32-2C7A54EA0F35}" srcOrd="4" destOrd="0" parTransId="{7E145E3E-9803-466F-AEC0-E059860D8277}" sibTransId="{DD269B3B-DB7A-483C-9752-EAABD5CBEA52}"/>
    <dgm:cxn modelId="{6A86664B-7784-4097-A29A-ED45F42A302C}" srcId="{41C2FA65-0485-4F90-88B6-067720DA5CB0}" destId="{1793AEC3-7029-4650-B7A3-44D546BAE375}" srcOrd="8" destOrd="0" parTransId="{154315F2-9F00-4FF1-AC2B-121097E67331}" sibTransId="{6C88D53A-2551-4848-9780-27DCCE710780}"/>
    <dgm:cxn modelId="{D185006D-B3A6-4D85-AB95-5CA24B4813CE}" srcId="{41C2FA65-0485-4F90-88B6-067720DA5CB0}" destId="{757733D8-B43B-4E00-B342-E76CFCBCBC99}" srcOrd="6" destOrd="0" parTransId="{3E2F3F9E-CCAB-4CC5-87F0-E146684F56EE}" sibTransId="{FD72D9C8-939A-4105-B10F-77FA1C5EF5FA}"/>
    <dgm:cxn modelId="{6FB43978-3600-43C1-BBC0-CAD384BCF898}" srcId="{41C2FA65-0485-4F90-88B6-067720DA5CB0}" destId="{679808E6-A9EE-4E87-8726-ED8EC6E08CF1}" srcOrd="5" destOrd="0" parTransId="{171C940A-F43C-4C36-AA5E-7B8BFA73F11B}" sibTransId="{02F7AEC8-3580-4CBE-B9FE-4D9DF47F5568}"/>
    <dgm:cxn modelId="{089A7179-A411-4218-A292-EE1F7758BF52}" srcId="{41C2FA65-0485-4F90-88B6-067720DA5CB0}" destId="{DF10D5C6-A87F-4FE9-9256-2B186BCF20F8}" srcOrd="1" destOrd="0" parTransId="{A35130D9-5950-46B8-B5E3-A2D098BD68B7}" sibTransId="{A024C933-8E0B-45DB-9DEA-7F9357BB2250}"/>
    <dgm:cxn modelId="{59EF9959-3A45-4194-A485-01013880915A}" type="presOf" srcId="{41C2FA65-0485-4F90-88B6-067720DA5CB0}" destId="{B4038287-D025-4372-BEC1-37277F720A4A}" srcOrd="0" destOrd="0" presId="urn:microsoft.com/office/officeart/2005/8/layout/vList2"/>
    <dgm:cxn modelId="{C00F757F-8B08-40A8-8992-481420EBC3AB}" type="presOf" srcId="{9243675D-25FA-4FAB-BD32-2C7A54EA0F35}" destId="{1AF50F9D-BD62-44B3-A81A-BBA8B06E789F}" srcOrd="0" destOrd="0" presId="urn:microsoft.com/office/officeart/2005/8/layout/vList2"/>
    <dgm:cxn modelId="{73336B81-0613-4525-B3F2-95FD16804B15}" srcId="{41C2FA65-0485-4F90-88B6-067720DA5CB0}" destId="{4446D487-AEED-4ECA-A8CA-0F0E994F4F6B}" srcOrd="7" destOrd="0" parTransId="{0E136133-127A-48EB-9760-40918ECF704D}" sibTransId="{B6BC9A75-8C70-43A3-9F58-B5A5D8206648}"/>
    <dgm:cxn modelId="{026CB38C-7D9B-45DD-A89F-2359D5DC7AA2}" srcId="{41C2FA65-0485-4F90-88B6-067720DA5CB0}" destId="{8C48BDC6-8966-43D4-9E1E-FC979F29CC9A}" srcOrd="2" destOrd="0" parTransId="{C0ED1937-0343-4709-AEE9-6AB3345CB6CA}" sibTransId="{8C0DFA6B-4CE0-4592-BCD1-117F1278F731}"/>
    <dgm:cxn modelId="{95851D92-B1FB-4A18-BD36-C222C276F11E}" type="presOf" srcId="{8C48BDC6-8966-43D4-9E1E-FC979F29CC9A}" destId="{8045AD24-C3B6-4E04-94FE-A656688031B5}" srcOrd="0" destOrd="0" presId="urn:microsoft.com/office/officeart/2005/8/layout/vList2"/>
    <dgm:cxn modelId="{F597DD9E-7D8F-42BA-A0DB-203F3DED8927}" type="presOf" srcId="{679808E6-A9EE-4E87-8726-ED8EC6E08CF1}" destId="{70FD7BF3-C9A8-47E8-B4FD-348B0D32BB7E}" srcOrd="0" destOrd="0" presId="urn:microsoft.com/office/officeart/2005/8/layout/vList2"/>
    <dgm:cxn modelId="{1937B5B3-8F26-4705-810D-35D2335B28B0}" srcId="{41C2FA65-0485-4F90-88B6-067720DA5CB0}" destId="{4A8D5573-5416-4173-B5CF-CDDCEA189DD1}" srcOrd="3" destOrd="0" parTransId="{F403F901-9BB8-4912-9D69-5E520BACCA2C}" sibTransId="{EFA0BA5A-A786-4EE9-9005-895543AD0DF9}"/>
    <dgm:cxn modelId="{2B3969D5-1610-4BC0-8509-03387072CEFB}" type="presOf" srcId="{4A8D5573-5416-4173-B5CF-CDDCEA189DD1}" destId="{E4EDBA8E-4D46-40D9-81CB-D473DD042C47}" srcOrd="0" destOrd="0" presId="urn:microsoft.com/office/officeart/2005/8/layout/vList2"/>
    <dgm:cxn modelId="{EFEF78D7-7360-481D-B8DE-A387F520077D}" type="presOf" srcId="{DF10D5C6-A87F-4FE9-9256-2B186BCF20F8}" destId="{495AC0B0-3759-48E3-B231-0E8B440C1926}" srcOrd="0" destOrd="0" presId="urn:microsoft.com/office/officeart/2005/8/layout/vList2"/>
    <dgm:cxn modelId="{3C36B3E2-233A-4C0E-852F-713110BC57AA}" srcId="{41C2FA65-0485-4F90-88B6-067720DA5CB0}" destId="{D957134E-66A3-4B35-9935-BDF415F351B3}" srcOrd="0" destOrd="0" parTransId="{C3D90E98-6AC1-49DD-96BA-D24049E54DE3}" sibTransId="{4AE9F6B3-8F46-4624-ACF6-C2A48B87D651}"/>
    <dgm:cxn modelId="{B1E5E52A-7D9A-409F-9A04-18270E507775}" type="presParOf" srcId="{B4038287-D025-4372-BEC1-37277F720A4A}" destId="{DC63F183-893C-4592-9387-55D83C47C1F8}" srcOrd="0" destOrd="0" presId="urn:microsoft.com/office/officeart/2005/8/layout/vList2"/>
    <dgm:cxn modelId="{2C470E9A-9221-4352-AA11-473D567BB6DF}" type="presParOf" srcId="{B4038287-D025-4372-BEC1-37277F720A4A}" destId="{5B0FCBB7-D021-4A90-B484-414704342800}" srcOrd="1" destOrd="0" presId="urn:microsoft.com/office/officeart/2005/8/layout/vList2"/>
    <dgm:cxn modelId="{C9744141-C854-425E-813D-E4ED90D1225D}" type="presParOf" srcId="{B4038287-D025-4372-BEC1-37277F720A4A}" destId="{495AC0B0-3759-48E3-B231-0E8B440C1926}" srcOrd="2" destOrd="0" presId="urn:microsoft.com/office/officeart/2005/8/layout/vList2"/>
    <dgm:cxn modelId="{D74F7BC7-014F-4A32-BBD3-A257744BF436}" type="presParOf" srcId="{B4038287-D025-4372-BEC1-37277F720A4A}" destId="{932CB311-1290-409B-B6E2-8C1C513198E9}" srcOrd="3" destOrd="0" presId="urn:microsoft.com/office/officeart/2005/8/layout/vList2"/>
    <dgm:cxn modelId="{8A97673A-0B42-449F-A64F-B519951048B4}" type="presParOf" srcId="{B4038287-D025-4372-BEC1-37277F720A4A}" destId="{8045AD24-C3B6-4E04-94FE-A656688031B5}" srcOrd="4" destOrd="0" presId="urn:microsoft.com/office/officeart/2005/8/layout/vList2"/>
    <dgm:cxn modelId="{30AE7920-31D4-4306-BE58-4053A74EF7B0}" type="presParOf" srcId="{B4038287-D025-4372-BEC1-37277F720A4A}" destId="{E4ABEFB5-7993-426B-A6D0-5426B81BB63D}" srcOrd="5" destOrd="0" presId="urn:microsoft.com/office/officeart/2005/8/layout/vList2"/>
    <dgm:cxn modelId="{D4372D1D-975E-4098-A904-3367669AC47B}" type="presParOf" srcId="{B4038287-D025-4372-BEC1-37277F720A4A}" destId="{E4EDBA8E-4D46-40D9-81CB-D473DD042C47}" srcOrd="6" destOrd="0" presId="urn:microsoft.com/office/officeart/2005/8/layout/vList2"/>
    <dgm:cxn modelId="{BEA6ED6F-9465-4BBB-A382-FB231DD05484}" type="presParOf" srcId="{B4038287-D025-4372-BEC1-37277F720A4A}" destId="{B2917131-6934-43A6-82CC-3D71E9617A73}" srcOrd="7" destOrd="0" presId="urn:microsoft.com/office/officeart/2005/8/layout/vList2"/>
    <dgm:cxn modelId="{0E1AFD22-D381-44A5-8C9B-3B6A0DBC54BD}" type="presParOf" srcId="{B4038287-D025-4372-BEC1-37277F720A4A}" destId="{1AF50F9D-BD62-44B3-A81A-BBA8B06E789F}" srcOrd="8" destOrd="0" presId="urn:microsoft.com/office/officeart/2005/8/layout/vList2"/>
    <dgm:cxn modelId="{57992CF9-D9AC-4F85-A28D-AADBA2A318DE}" type="presParOf" srcId="{B4038287-D025-4372-BEC1-37277F720A4A}" destId="{DF0873A0-6DAE-47DB-9BDA-247DA278AE0D}" srcOrd="9" destOrd="0" presId="urn:microsoft.com/office/officeart/2005/8/layout/vList2"/>
    <dgm:cxn modelId="{B173BD2D-0FEC-4D9F-90E2-7F862DD3AEBE}" type="presParOf" srcId="{B4038287-D025-4372-BEC1-37277F720A4A}" destId="{70FD7BF3-C9A8-47E8-B4FD-348B0D32BB7E}" srcOrd="10" destOrd="0" presId="urn:microsoft.com/office/officeart/2005/8/layout/vList2"/>
    <dgm:cxn modelId="{686EFA1D-70B0-4946-8AA0-4F199FC93296}" type="presParOf" srcId="{B4038287-D025-4372-BEC1-37277F720A4A}" destId="{214830A9-1B4E-48E3-BC28-419EE0D9DC33}" srcOrd="11" destOrd="0" presId="urn:microsoft.com/office/officeart/2005/8/layout/vList2"/>
    <dgm:cxn modelId="{A638DF35-E439-43EB-9D5D-EA4675439528}" type="presParOf" srcId="{B4038287-D025-4372-BEC1-37277F720A4A}" destId="{E02EEBEF-BB7F-4956-A6DA-2C50964A2C37}" srcOrd="12" destOrd="0" presId="urn:microsoft.com/office/officeart/2005/8/layout/vList2"/>
    <dgm:cxn modelId="{80EFF769-F19C-4887-B65D-86A8E4452E63}" type="presParOf" srcId="{B4038287-D025-4372-BEC1-37277F720A4A}" destId="{F69FF9FC-26A5-4C31-96C0-244D99539974}" srcOrd="13" destOrd="0" presId="urn:microsoft.com/office/officeart/2005/8/layout/vList2"/>
    <dgm:cxn modelId="{C8FF76D9-95FA-4ED0-A9BD-9E24317220CB}" type="presParOf" srcId="{B4038287-D025-4372-BEC1-37277F720A4A}" destId="{798201D1-F40A-476E-9199-6EA914C08F6F}" srcOrd="14" destOrd="0" presId="urn:microsoft.com/office/officeart/2005/8/layout/vList2"/>
    <dgm:cxn modelId="{F8E7AE63-48B0-47EB-A078-B0A4A3B0AC1A}" type="presParOf" srcId="{B4038287-D025-4372-BEC1-37277F720A4A}" destId="{833E0CD3-2684-4E02-8724-8CF5B2811270}" srcOrd="15" destOrd="0" presId="urn:microsoft.com/office/officeart/2005/8/layout/vList2"/>
    <dgm:cxn modelId="{E5C2DABC-168B-434C-9A4A-56FAD98077A2}" type="presParOf" srcId="{B4038287-D025-4372-BEC1-37277F720A4A}" destId="{322350C9-1340-4B84-AADC-C1741A0232C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3F183-893C-4592-9387-55D83C47C1F8}">
      <dsp:nvSpPr>
        <dsp:cNvPr id="0" name=""/>
        <dsp:cNvSpPr/>
      </dsp:nvSpPr>
      <dsp:spPr>
        <a:xfrm>
          <a:off x="0" y="38874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</a:t>
          </a:r>
        </a:p>
      </dsp:txBody>
      <dsp:txXfrm>
        <a:off x="23388" y="62262"/>
        <a:ext cx="4582374" cy="432338"/>
      </dsp:txXfrm>
    </dsp:sp>
    <dsp:sp modelId="{495AC0B0-3759-48E3-B231-0E8B440C1926}">
      <dsp:nvSpPr>
        <dsp:cNvPr id="0" name=""/>
        <dsp:cNvSpPr/>
      </dsp:nvSpPr>
      <dsp:spPr>
        <a:xfrm>
          <a:off x="0" y="578469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Overview</a:t>
          </a:r>
        </a:p>
      </dsp:txBody>
      <dsp:txXfrm>
        <a:off x="23388" y="601857"/>
        <a:ext cx="4582374" cy="432338"/>
      </dsp:txXfrm>
    </dsp:sp>
    <dsp:sp modelId="{8045AD24-C3B6-4E04-94FE-A656688031B5}">
      <dsp:nvSpPr>
        <dsp:cNvPr id="0" name=""/>
        <dsp:cNvSpPr/>
      </dsp:nvSpPr>
      <dsp:spPr>
        <a:xfrm>
          <a:off x="0" y="1118064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Technical Details</a:t>
          </a:r>
        </a:p>
      </dsp:txBody>
      <dsp:txXfrm>
        <a:off x="23388" y="1141452"/>
        <a:ext cx="4582374" cy="432338"/>
      </dsp:txXfrm>
    </dsp:sp>
    <dsp:sp modelId="{E4EDBA8E-4D46-40D9-81CB-D473DD042C47}">
      <dsp:nvSpPr>
        <dsp:cNvPr id="0" name=""/>
        <dsp:cNvSpPr/>
      </dsp:nvSpPr>
      <dsp:spPr>
        <a:xfrm>
          <a:off x="0" y="1657659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Implementation</a:t>
          </a:r>
        </a:p>
      </dsp:txBody>
      <dsp:txXfrm>
        <a:off x="23388" y="1681047"/>
        <a:ext cx="4582374" cy="432338"/>
      </dsp:txXfrm>
    </dsp:sp>
    <dsp:sp modelId="{1AF50F9D-BD62-44B3-A81A-BBA8B06E789F}">
      <dsp:nvSpPr>
        <dsp:cNvPr id="0" name=""/>
        <dsp:cNvSpPr/>
      </dsp:nvSpPr>
      <dsp:spPr>
        <a:xfrm>
          <a:off x="0" y="2197254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Challenges</a:t>
          </a:r>
        </a:p>
      </dsp:txBody>
      <dsp:txXfrm>
        <a:off x="23388" y="2220642"/>
        <a:ext cx="4582374" cy="432338"/>
      </dsp:txXfrm>
    </dsp:sp>
    <dsp:sp modelId="{70FD7BF3-C9A8-47E8-B4FD-348B0D32BB7E}">
      <dsp:nvSpPr>
        <dsp:cNvPr id="0" name=""/>
        <dsp:cNvSpPr/>
      </dsp:nvSpPr>
      <dsp:spPr>
        <a:xfrm>
          <a:off x="0" y="2736849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Experience</a:t>
          </a:r>
        </a:p>
      </dsp:txBody>
      <dsp:txXfrm>
        <a:off x="23388" y="2760237"/>
        <a:ext cx="4582374" cy="432338"/>
      </dsp:txXfrm>
    </dsp:sp>
    <dsp:sp modelId="{E02EEBEF-BB7F-4956-A6DA-2C50964A2C37}">
      <dsp:nvSpPr>
        <dsp:cNvPr id="0" name=""/>
        <dsp:cNvSpPr/>
      </dsp:nvSpPr>
      <dsp:spPr>
        <a:xfrm>
          <a:off x="0" y="3276444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</a:t>
          </a:r>
        </a:p>
      </dsp:txBody>
      <dsp:txXfrm>
        <a:off x="23388" y="3299832"/>
        <a:ext cx="4582374" cy="432338"/>
      </dsp:txXfrm>
    </dsp:sp>
    <dsp:sp modelId="{798201D1-F40A-476E-9199-6EA914C08F6F}">
      <dsp:nvSpPr>
        <dsp:cNvPr id="0" name=""/>
        <dsp:cNvSpPr/>
      </dsp:nvSpPr>
      <dsp:spPr>
        <a:xfrm>
          <a:off x="0" y="3816040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Lessons Learned</a:t>
          </a:r>
        </a:p>
      </dsp:txBody>
      <dsp:txXfrm>
        <a:off x="23388" y="3839428"/>
        <a:ext cx="4582374" cy="432338"/>
      </dsp:txXfrm>
    </dsp:sp>
    <dsp:sp modelId="{322350C9-1340-4B84-AADC-C1741A0232CC}">
      <dsp:nvSpPr>
        <dsp:cNvPr id="0" name=""/>
        <dsp:cNvSpPr/>
      </dsp:nvSpPr>
      <dsp:spPr>
        <a:xfrm>
          <a:off x="0" y="4355635"/>
          <a:ext cx="4629150" cy="479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23388" y="4379023"/>
        <a:ext cx="4582374" cy="43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Black 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Aidan Fearn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(5)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67740D-B6F8-06B2-186B-C043BD7B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825625"/>
            <a:ext cx="6781594" cy="4351338"/>
          </a:xfrm>
        </p:spPr>
      </p:pic>
    </p:spTree>
    <p:extLst>
      <p:ext uri="{BB962C8B-B14F-4D97-AF65-F5344CB8AC3E}">
        <p14:creationId xmlns:p14="http://schemas.microsoft.com/office/powerpoint/2010/main" val="72249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(6)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717C87-0024-4A04-CB43-9FCC24E4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7062247" cy="4351338"/>
          </a:xfrm>
        </p:spPr>
      </p:pic>
    </p:spTree>
    <p:extLst>
      <p:ext uri="{BB962C8B-B14F-4D97-AF65-F5344CB8AC3E}">
        <p14:creationId xmlns:p14="http://schemas.microsoft.com/office/powerpoint/2010/main" val="4750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(7)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915692A-1658-89D7-DDEC-7118FF41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36" y="1825625"/>
            <a:ext cx="6951527" cy="4351338"/>
          </a:xfrm>
        </p:spPr>
      </p:pic>
    </p:spTree>
    <p:extLst>
      <p:ext uri="{BB962C8B-B14F-4D97-AF65-F5344CB8AC3E}">
        <p14:creationId xmlns:p14="http://schemas.microsoft.com/office/powerpoint/2010/main" val="8868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6D5-311A-5CF8-D899-67AB8B9B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547-238A-3A22-960E-70DF0E33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Ensuring that the code would repeat if user selected “split” or “double down”</a:t>
            </a:r>
          </a:p>
          <a:p>
            <a:r>
              <a:rPr lang="en-US"/>
              <a:t>Implementing the “balance” feature</a:t>
            </a:r>
          </a:p>
          <a:p>
            <a:r>
              <a:rPr lang="en-US"/>
              <a:t>Breaking the code when users select “double down”</a:t>
            </a:r>
          </a:p>
          <a:p>
            <a:r>
              <a:rPr lang="en-US"/>
              <a:t>Allow the bets to multiply accordingly in the balance when user selects “split” or “</a:t>
            </a:r>
            <a:r>
              <a:rPr lang="en-US" err="1"/>
              <a:t>doubledown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59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8BD0-9E44-9314-62B3-129A180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8C4-37A5-0F36-3F5E-F5AEFE30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starts off with balance</a:t>
            </a:r>
          </a:p>
          <a:p>
            <a:r>
              <a:rPr lang="en-US"/>
              <a:t>They select amount they want to bet</a:t>
            </a:r>
          </a:p>
          <a:p>
            <a:r>
              <a:rPr lang="en-US"/>
              <a:t>They play a hand and can hit, stand, dd or split</a:t>
            </a:r>
          </a:p>
          <a:p>
            <a:r>
              <a:rPr lang="en-US"/>
              <a:t>Result of the hand will either add to or deduct from the balance</a:t>
            </a:r>
          </a:p>
          <a:p>
            <a:r>
              <a:rPr lang="en-US"/>
              <a:t>Displays new balance</a:t>
            </a:r>
          </a:p>
          <a:p>
            <a:r>
              <a:rPr lang="en-US"/>
              <a:t>Asks user if they want to play another hand</a:t>
            </a:r>
          </a:p>
        </p:txBody>
      </p:sp>
    </p:spTree>
    <p:extLst>
      <p:ext uri="{BB962C8B-B14F-4D97-AF65-F5344CB8AC3E}">
        <p14:creationId xmlns:p14="http://schemas.microsoft.com/office/powerpoint/2010/main" val="351755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F52-C3F9-7F8F-933C-7BEA21B4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4" name="Content Placeholder 3" descr="♠️ How to Play Blackjack: Rules, Strategy, and Tips ♥️| WynnBET Online  Casino">
            <a:extLst>
              <a:ext uri="{FF2B5EF4-FFF2-40B4-BE49-F238E27FC236}">
                <a16:creationId xmlns:a16="http://schemas.microsoft.com/office/drawing/2014/main" id="{6019A4D1-4091-D953-392F-A1D6381B7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81" y="1767605"/>
            <a:ext cx="7886700" cy="4351338"/>
          </a:xfrm>
        </p:spPr>
      </p:pic>
    </p:spTree>
    <p:extLst>
      <p:ext uri="{BB962C8B-B14F-4D97-AF65-F5344CB8AC3E}">
        <p14:creationId xmlns:p14="http://schemas.microsoft.com/office/powerpoint/2010/main" val="310961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150B-9F72-8403-9E2A-127BEF1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1DDD-D12F-7B80-FC3A-CDB4543A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write python code to create black jack</a:t>
            </a:r>
          </a:p>
          <a:p>
            <a:r>
              <a:rPr lang="en-US"/>
              <a:t>How to use functions on numerous block of code</a:t>
            </a:r>
          </a:p>
          <a:p>
            <a:r>
              <a:rPr lang="en-US"/>
              <a:t>How to tie functions together using mathematical operations</a:t>
            </a:r>
          </a:p>
          <a:p>
            <a:r>
              <a:rPr lang="en-US"/>
              <a:t>Using the random feature</a:t>
            </a:r>
          </a:p>
          <a:p>
            <a:r>
              <a:rPr lang="en-US"/>
              <a:t>Gain experience with long block of code</a:t>
            </a:r>
          </a:p>
        </p:txBody>
      </p:sp>
    </p:spTree>
    <p:extLst>
      <p:ext uri="{BB962C8B-B14F-4D97-AF65-F5344CB8AC3E}">
        <p14:creationId xmlns:p14="http://schemas.microsoft.com/office/powerpoint/2010/main" val="296490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32F7-BB4E-183E-B828-ACFD426D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Content Placeholder 3" descr="How to Play Blackjack: Tips and Guidelines | HowStuffWorks">
            <a:extLst>
              <a:ext uri="{FF2B5EF4-FFF2-40B4-BE49-F238E27FC236}">
                <a16:creationId xmlns:a16="http://schemas.microsoft.com/office/drawing/2014/main" id="{33EE03C5-A0D0-4E68-B2DE-F157DD67B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85" y="1626631"/>
            <a:ext cx="7378145" cy="4152980"/>
          </a:xfrm>
        </p:spPr>
      </p:pic>
    </p:spTree>
    <p:extLst>
      <p:ext uri="{BB962C8B-B14F-4D97-AF65-F5344CB8AC3E}">
        <p14:creationId xmlns:p14="http://schemas.microsoft.com/office/powerpoint/2010/main" val="183450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2362A-512C-6BD9-0FB4-7ACC1034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23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ED6CA7-59DD-8D55-F07B-4A1D8ED1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Aidan Fearn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7CBF4-21C2-A5BE-CBA9-5D255BC07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427630"/>
              </p:ext>
            </p:extLst>
          </p:nvPr>
        </p:nvGraphicFramePr>
        <p:xfrm>
          <a:off x="3887391" y="987428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B99-EEFC-182D-8567-D5BB4C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50D0-5C3C-FCAC-7681-FBF6D773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Black Jack</a:t>
            </a:r>
          </a:p>
          <a:p>
            <a:r>
              <a:rPr lang="en-US"/>
              <a:t>Play your favorite Casino game from the comfort of your home</a:t>
            </a:r>
          </a:p>
          <a:p>
            <a:r>
              <a:rPr lang="en-US"/>
              <a:t>Don’t risk real money</a:t>
            </a:r>
          </a:p>
          <a:p>
            <a:r>
              <a:rPr lang="en-US"/>
              <a:t>Give the player an authentic experience</a:t>
            </a:r>
          </a:p>
        </p:txBody>
      </p:sp>
    </p:spTree>
    <p:extLst>
      <p:ext uri="{BB962C8B-B14F-4D97-AF65-F5344CB8AC3E}">
        <p14:creationId xmlns:p14="http://schemas.microsoft.com/office/powerpoint/2010/main" val="29747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D0C-4FDE-05EF-3BDE-2D305517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7E24-3EBD-8D29-E8B7-FCFCD6A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 Get as close to 21 as you can without “busting”</a:t>
            </a:r>
          </a:p>
          <a:p>
            <a:pPr marL="0" indent="0">
              <a:buNone/>
            </a:pPr>
            <a:r>
              <a:rPr lang="en-US"/>
              <a:t>- ”Hit”, “Stand”, “Double down” and “Split”</a:t>
            </a:r>
          </a:p>
          <a:p>
            <a:pPr marL="0" indent="0">
              <a:buNone/>
            </a:pPr>
            <a:r>
              <a:rPr lang="en-US"/>
              <a:t>- User will use a real time balance’</a:t>
            </a:r>
          </a:p>
          <a:p>
            <a:pPr marL="0" indent="0">
              <a:buNone/>
            </a:pPr>
            <a:r>
              <a:rPr lang="en-US"/>
              <a:t>- User will control the betting amount</a:t>
            </a:r>
          </a:p>
          <a:p>
            <a:pPr marL="0" indent="0">
              <a:buNone/>
            </a:pPr>
            <a:r>
              <a:rPr lang="en-US"/>
              <a:t>- Goal is to make more money than you lose!</a:t>
            </a:r>
          </a:p>
        </p:txBody>
      </p:sp>
    </p:spTree>
    <p:extLst>
      <p:ext uri="{BB962C8B-B14F-4D97-AF65-F5344CB8AC3E}">
        <p14:creationId xmlns:p14="http://schemas.microsoft.com/office/powerpoint/2010/main" val="144624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298-F1B7-4286-6740-D0F59238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711D-C55F-6FB8-BAE5-9785D2F1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programming language</a:t>
            </a:r>
          </a:p>
          <a:p>
            <a:r>
              <a:rPr lang="en-US"/>
              <a:t>Random </a:t>
            </a:r>
          </a:p>
          <a:p>
            <a:r>
              <a:rPr lang="en-US"/>
              <a:t>Functions</a:t>
            </a:r>
          </a:p>
          <a:p>
            <a:r>
              <a:rPr lang="en-US"/>
              <a:t>Lists</a:t>
            </a:r>
          </a:p>
          <a:p>
            <a:r>
              <a:rPr lang="en-US"/>
              <a:t>Math</a:t>
            </a:r>
          </a:p>
          <a:p>
            <a:r>
              <a:rPr lang="en-US"/>
              <a:t>Enumerate</a:t>
            </a:r>
          </a:p>
          <a:p>
            <a:r>
              <a:rPr lang="en-US"/>
              <a:t>If statements</a:t>
            </a:r>
          </a:p>
          <a:p>
            <a:r>
              <a:rPr lang="en-US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8142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471885-907C-47F3-1DF7-4D8B62362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24352"/>
            <a:ext cx="7886700" cy="3553883"/>
          </a:xfrm>
        </p:spPr>
      </p:pic>
    </p:spTree>
    <p:extLst>
      <p:ext uri="{BB962C8B-B14F-4D97-AF65-F5344CB8AC3E}">
        <p14:creationId xmlns:p14="http://schemas.microsoft.com/office/powerpoint/2010/main" val="401788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(2)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B4929A-7973-CDE8-5D64-E6B62D11B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8491"/>
            <a:ext cx="7886700" cy="4085606"/>
          </a:xfrm>
        </p:spPr>
      </p:pic>
    </p:spTree>
    <p:extLst>
      <p:ext uri="{BB962C8B-B14F-4D97-AF65-F5344CB8AC3E}">
        <p14:creationId xmlns:p14="http://schemas.microsoft.com/office/powerpoint/2010/main" val="107257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(3)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DF85F0-E241-F378-53D3-6AF011FD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01" y="1825625"/>
            <a:ext cx="7093799" cy="3938391"/>
          </a:xfrm>
        </p:spPr>
      </p:pic>
    </p:spTree>
    <p:extLst>
      <p:ext uri="{BB962C8B-B14F-4D97-AF65-F5344CB8AC3E}">
        <p14:creationId xmlns:p14="http://schemas.microsoft.com/office/powerpoint/2010/main" val="58060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(4)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233B6A-E668-6FF9-7585-C5F8E47D0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413240"/>
            <a:ext cx="6779144" cy="4763723"/>
          </a:xfrm>
        </p:spPr>
      </p:pic>
    </p:spTree>
    <p:extLst>
      <p:ext uri="{BB962C8B-B14F-4D97-AF65-F5344CB8AC3E}">
        <p14:creationId xmlns:p14="http://schemas.microsoft.com/office/powerpoint/2010/main" val="141402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Black Jack</vt:lpstr>
      <vt:lpstr>Agenda</vt:lpstr>
      <vt:lpstr>Introduction</vt:lpstr>
      <vt:lpstr>Project Overview</vt:lpstr>
      <vt:lpstr>Technical Details</vt:lpstr>
      <vt:lpstr>Implementation</vt:lpstr>
      <vt:lpstr>Implementation (2)</vt:lpstr>
      <vt:lpstr>Implementation (3)</vt:lpstr>
      <vt:lpstr>Implementation (4)</vt:lpstr>
      <vt:lpstr>Implementation (5)</vt:lpstr>
      <vt:lpstr>Implementation (6)</vt:lpstr>
      <vt:lpstr>Implementation (7)</vt:lpstr>
      <vt:lpstr>Challenges</vt:lpstr>
      <vt:lpstr>User Experience</vt:lpstr>
      <vt:lpstr>Demo</vt:lpstr>
      <vt:lpstr>Lessons Learned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2</cp:revision>
  <dcterms:created xsi:type="dcterms:W3CDTF">2020-08-18T15:08:12Z</dcterms:created>
  <dcterms:modified xsi:type="dcterms:W3CDTF">2023-12-11T17:36:35Z</dcterms:modified>
</cp:coreProperties>
</file>