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79FA0-FD38-9E68-69A6-412306C37942}" v="82" dt="2023-11-09T19:06:37.113"/>
    <p1510:client id="{F7798C86-1F6E-4449-9EF0-301CFA00DFA2}" v="30" dt="2023-11-09T19:19:1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E6703-F84A-447A-B037-12D5010C9F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12B0FE-47AC-4A10-A521-47ECECF04306}">
      <dgm:prSet/>
      <dgm:spPr/>
      <dgm:t>
        <a:bodyPr/>
        <a:lstStyle/>
        <a:p>
          <a:r>
            <a:rPr lang="en-US"/>
            <a:t>Intro</a:t>
          </a:r>
        </a:p>
      </dgm:t>
    </dgm:pt>
    <dgm:pt modelId="{9C5D5C8B-0737-46AF-AB1D-286DE54815DA}" type="parTrans" cxnId="{05EC2ADA-AA6F-4431-A42E-EE28EA2D0F29}">
      <dgm:prSet/>
      <dgm:spPr/>
      <dgm:t>
        <a:bodyPr/>
        <a:lstStyle/>
        <a:p>
          <a:endParaRPr lang="en-US"/>
        </a:p>
      </dgm:t>
    </dgm:pt>
    <dgm:pt modelId="{D7BB190A-9F6A-42C6-97CC-3940B988D2EC}" type="sibTrans" cxnId="{05EC2ADA-AA6F-4431-A42E-EE28EA2D0F29}">
      <dgm:prSet/>
      <dgm:spPr/>
      <dgm:t>
        <a:bodyPr/>
        <a:lstStyle/>
        <a:p>
          <a:endParaRPr lang="en-US"/>
        </a:p>
      </dgm:t>
    </dgm:pt>
    <dgm:pt modelId="{15FF543D-02AE-4C34-935A-C936801E88E9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7295C17C-19B2-44BA-AF06-4BE3031808CC}" type="parTrans" cxnId="{D0C5B179-4249-4021-82A1-589351559904}">
      <dgm:prSet/>
      <dgm:spPr/>
      <dgm:t>
        <a:bodyPr/>
        <a:lstStyle/>
        <a:p>
          <a:endParaRPr lang="en-US"/>
        </a:p>
      </dgm:t>
    </dgm:pt>
    <dgm:pt modelId="{D6545A30-2322-4844-9AED-4BE492300D21}" type="sibTrans" cxnId="{D0C5B179-4249-4021-82A1-589351559904}">
      <dgm:prSet/>
      <dgm:spPr/>
      <dgm:t>
        <a:bodyPr/>
        <a:lstStyle/>
        <a:p>
          <a:endParaRPr lang="en-US"/>
        </a:p>
      </dgm:t>
    </dgm:pt>
    <dgm:pt modelId="{C5381C62-093B-4D34-B8C2-3EFA87737566}">
      <dgm:prSet/>
      <dgm:spPr/>
      <dgm:t>
        <a:bodyPr/>
        <a:lstStyle/>
        <a:p>
          <a:r>
            <a:rPr lang="en-US"/>
            <a:t>Technical Details</a:t>
          </a:r>
        </a:p>
      </dgm:t>
    </dgm:pt>
    <dgm:pt modelId="{6F6E062A-0FC1-46EB-86B7-D4CD271C7993}" type="parTrans" cxnId="{2FE055C6-53A0-48F3-B64F-A693EDA0632A}">
      <dgm:prSet/>
      <dgm:spPr/>
      <dgm:t>
        <a:bodyPr/>
        <a:lstStyle/>
        <a:p>
          <a:endParaRPr lang="en-US"/>
        </a:p>
      </dgm:t>
    </dgm:pt>
    <dgm:pt modelId="{5EAEA45D-3844-4FD3-A200-D309428F035C}" type="sibTrans" cxnId="{2FE055C6-53A0-48F3-B64F-A693EDA0632A}">
      <dgm:prSet/>
      <dgm:spPr/>
      <dgm:t>
        <a:bodyPr/>
        <a:lstStyle/>
        <a:p>
          <a:endParaRPr lang="en-US"/>
        </a:p>
      </dgm:t>
    </dgm:pt>
    <dgm:pt modelId="{B31BFAB7-6CA5-49B5-A90D-E62940057BCE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057E0C6E-9BCB-41D6-9F61-6F74DC7F116E}" type="parTrans" cxnId="{427230F0-C570-49A4-AE96-83DA650AFB42}">
      <dgm:prSet/>
      <dgm:spPr/>
      <dgm:t>
        <a:bodyPr/>
        <a:lstStyle/>
        <a:p>
          <a:endParaRPr lang="en-US"/>
        </a:p>
      </dgm:t>
    </dgm:pt>
    <dgm:pt modelId="{1DF469B6-6912-4973-A5FA-6C7B6371DC89}" type="sibTrans" cxnId="{427230F0-C570-49A4-AE96-83DA650AFB42}">
      <dgm:prSet/>
      <dgm:spPr/>
      <dgm:t>
        <a:bodyPr/>
        <a:lstStyle/>
        <a:p>
          <a:endParaRPr lang="en-US"/>
        </a:p>
      </dgm:t>
    </dgm:pt>
    <dgm:pt modelId="{5F7C2DF7-4779-402E-876E-6347A2B80876}">
      <dgm:prSet/>
      <dgm:spPr/>
      <dgm:t>
        <a:bodyPr/>
        <a:lstStyle/>
        <a:p>
          <a:r>
            <a:rPr lang="en-US"/>
            <a:t>Challenges and Solutions</a:t>
          </a:r>
        </a:p>
      </dgm:t>
    </dgm:pt>
    <dgm:pt modelId="{ECD7B160-0296-4FB0-90BB-2BBB4A2E3909}" type="parTrans" cxnId="{95DA4751-9174-4457-B372-93F8FD42A868}">
      <dgm:prSet/>
      <dgm:spPr/>
      <dgm:t>
        <a:bodyPr/>
        <a:lstStyle/>
        <a:p>
          <a:endParaRPr lang="en-US"/>
        </a:p>
      </dgm:t>
    </dgm:pt>
    <dgm:pt modelId="{071FC1D3-8A19-4247-AC66-A67C5508F309}" type="sibTrans" cxnId="{95DA4751-9174-4457-B372-93F8FD42A868}">
      <dgm:prSet/>
      <dgm:spPr/>
      <dgm:t>
        <a:bodyPr/>
        <a:lstStyle/>
        <a:p>
          <a:endParaRPr lang="en-US"/>
        </a:p>
      </dgm:t>
    </dgm:pt>
    <dgm:pt modelId="{858FBE5B-4871-46CB-9147-FB57E8EC97E1}">
      <dgm:prSet/>
      <dgm:spPr/>
      <dgm:t>
        <a:bodyPr/>
        <a:lstStyle/>
        <a:p>
          <a:r>
            <a:rPr lang="en-US"/>
            <a:t>User Experience</a:t>
          </a:r>
        </a:p>
      </dgm:t>
    </dgm:pt>
    <dgm:pt modelId="{CF73C380-220E-49C9-8B96-2F3654AC969B}" type="parTrans" cxnId="{FE4ED7BF-CD59-4D93-90F7-2013B89D0BAD}">
      <dgm:prSet/>
      <dgm:spPr/>
      <dgm:t>
        <a:bodyPr/>
        <a:lstStyle/>
        <a:p>
          <a:endParaRPr lang="en-US"/>
        </a:p>
      </dgm:t>
    </dgm:pt>
    <dgm:pt modelId="{52F496F6-ED6B-44DE-95D0-5F19793E13E9}" type="sibTrans" cxnId="{FE4ED7BF-CD59-4D93-90F7-2013B89D0BAD}">
      <dgm:prSet/>
      <dgm:spPr/>
      <dgm:t>
        <a:bodyPr/>
        <a:lstStyle/>
        <a:p>
          <a:endParaRPr lang="en-US"/>
        </a:p>
      </dgm:t>
    </dgm:pt>
    <dgm:pt modelId="{6161AC90-9BD0-4573-99B2-790227E362AD}">
      <dgm:prSet/>
      <dgm:spPr/>
      <dgm:t>
        <a:bodyPr/>
        <a:lstStyle/>
        <a:p>
          <a:r>
            <a:rPr lang="en-US"/>
            <a:t>Demonstration</a:t>
          </a:r>
        </a:p>
      </dgm:t>
    </dgm:pt>
    <dgm:pt modelId="{31AB31B2-4AC0-4080-980F-85F1B86F9C82}" type="parTrans" cxnId="{7E6987F1-C591-4586-8B04-FCACE85F07D7}">
      <dgm:prSet/>
      <dgm:spPr/>
      <dgm:t>
        <a:bodyPr/>
        <a:lstStyle/>
        <a:p>
          <a:endParaRPr lang="en-US"/>
        </a:p>
      </dgm:t>
    </dgm:pt>
    <dgm:pt modelId="{4AB09A5E-5D69-4EE5-81CB-B7297EBB6D7A}" type="sibTrans" cxnId="{7E6987F1-C591-4586-8B04-FCACE85F07D7}">
      <dgm:prSet/>
      <dgm:spPr/>
      <dgm:t>
        <a:bodyPr/>
        <a:lstStyle/>
        <a:p>
          <a:endParaRPr lang="en-US"/>
        </a:p>
      </dgm:t>
    </dgm:pt>
    <dgm:pt modelId="{1A43A45D-E315-46EE-B3D3-36C0EB8A6C73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2E5C3077-B3CB-4EFB-B8B1-9C01776DDB1E}" type="parTrans" cxnId="{0BB27221-95DC-4CF1-A195-088997D9FE0C}">
      <dgm:prSet/>
      <dgm:spPr/>
      <dgm:t>
        <a:bodyPr/>
        <a:lstStyle/>
        <a:p>
          <a:endParaRPr lang="en-US"/>
        </a:p>
      </dgm:t>
    </dgm:pt>
    <dgm:pt modelId="{4F883556-28A7-423B-8499-4902B6B8ED25}" type="sibTrans" cxnId="{0BB27221-95DC-4CF1-A195-088997D9FE0C}">
      <dgm:prSet/>
      <dgm:spPr/>
      <dgm:t>
        <a:bodyPr/>
        <a:lstStyle/>
        <a:p>
          <a:endParaRPr lang="en-US"/>
        </a:p>
      </dgm:t>
    </dgm:pt>
    <dgm:pt modelId="{85526F72-1D57-4F64-A1E9-9594BC6770DA}">
      <dgm:prSet/>
      <dgm:spPr/>
      <dgm:t>
        <a:bodyPr/>
        <a:lstStyle/>
        <a:p>
          <a:r>
            <a:rPr lang="en-US"/>
            <a:t>Conclusion</a:t>
          </a:r>
        </a:p>
      </dgm:t>
    </dgm:pt>
    <dgm:pt modelId="{B6BB591F-2A8D-4BE3-B64B-217C1061A091}" type="parTrans" cxnId="{3B74789A-CC4B-4B94-AE92-9EA17BA26984}">
      <dgm:prSet/>
      <dgm:spPr/>
      <dgm:t>
        <a:bodyPr/>
        <a:lstStyle/>
        <a:p>
          <a:endParaRPr lang="en-US"/>
        </a:p>
      </dgm:t>
    </dgm:pt>
    <dgm:pt modelId="{C7A4C2A0-602A-4118-A617-E1261A43F7CC}" type="sibTrans" cxnId="{3B74789A-CC4B-4B94-AE92-9EA17BA26984}">
      <dgm:prSet/>
      <dgm:spPr/>
      <dgm:t>
        <a:bodyPr/>
        <a:lstStyle/>
        <a:p>
          <a:endParaRPr lang="en-US"/>
        </a:p>
      </dgm:t>
    </dgm:pt>
    <dgm:pt modelId="{04260538-62A8-4D13-89CA-E5F58477AB6D}" type="pres">
      <dgm:prSet presAssocID="{334E6703-F84A-447A-B037-12D5010C9FA4}" presName="linear" presStyleCnt="0">
        <dgm:presLayoutVars>
          <dgm:animLvl val="lvl"/>
          <dgm:resizeHandles val="exact"/>
        </dgm:presLayoutVars>
      </dgm:prSet>
      <dgm:spPr/>
    </dgm:pt>
    <dgm:pt modelId="{3292DE93-252B-460B-97E8-868F92BF6772}" type="pres">
      <dgm:prSet presAssocID="{D412B0FE-47AC-4A10-A521-47ECECF0430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1481D21-DDA8-427B-99F7-20944B96C0A5}" type="pres">
      <dgm:prSet presAssocID="{D7BB190A-9F6A-42C6-97CC-3940B988D2EC}" presName="spacer" presStyleCnt="0"/>
      <dgm:spPr/>
    </dgm:pt>
    <dgm:pt modelId="{AEB4ABC7-BD8A-41B1-8187-9F471194E8A4}" type="pres">
      <dgm:prSet presAssocID="{15FF543D-02AE-4C34-935A-C936801E88E9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D53071F-FBB8-4CFA-B855-DE190BC8B71F}" type="pres">
      <dgm:prSet presAssocID="{D6545A30-2322-4844-9AED-4BE492300D21}" presName="spacer" presStyleCnt="0"/>
      <dgm:spPr/>
    </dgm:pt>
    <dgm:pt modelId="{C51A924C-8F44-486B-A064-39F42059A650}" type="pres">
      <dgm:prSet presAssocID="{C5381C62-093B-4D34-B8C2-3EFA87737566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6EB6A5F-28FC-42FE-B11B-EF1BC3EF5034}" type="pres">
      <dgm:prSet presAssocID="{5EAEA45D-3844-4FD3-A200-D309428F035C}" presName="spacer" presStyleCnt="0"/>
      <dgm:spPr/>
    </dgm:pt>
    <dgm:pt modelId="{01CA1816-FF3A-400C-AB4C-C5D3FD169825}" type="pres">
      <dgm:prSet presAssocID="{B31BFAB7-6CA5-49B5-A90D-E62940057BC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7819DA6-7813-4CB6-9DCD-7A77FFABAF16}" type="pres">
      <dgm:prSet presAssocID="{1DF469B6-6912-4973-A5FA-6C7B6371DC89}" presName="spacer" presStyleCnt="0"/>
      <dgm:spPr/>
    </dgm:pt>
    <dgm:pt modelId="{322547D5-12A2-4025-9FA3-E84A330055C1}" type="pres">
      <dgm:prSet presAssocID="{5F7C2DF7-4779-402E-876E-6347A2B8087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C084E08-29EA-4AB8-805C-CBFAE2D829DC}" type="pres">
      <dgm:prSet presAssocID="{071FC1D3-8A19-4247-AC66-A67C5508F309}" presName="spacer" presStyleCnt="0"/>
      <dgm:spPr/>
    </dgm:pt>
    <dgm:pt modelId="{8AEA1B7E-7E38-4B88-B3C8-CFC060EF0815}" type="pres">
      <dgm:prSet presAssocID="{858FBE5B-4871-46CB-9147-FB57E8EC97E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B509364-F3FB-4E05-A06D-92E7F80A2ED9}" type="pres">
      <dgm:prSet presAssocID="{52F496F6-ED6B-44DE-95D0-5F19793E13E9}" presName="spacer" presStyleCnt="0"/>
      <dgm:spPr/>
    </dgm:pt>
    <dgm:pt modelId="{13729A20-F762-418D-9C43-C63816044655}" type="pres">
      <dgm:prSet presAssocID="{6161AC90-9BD0-4573-99B2-790227E362A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147278F-7BA9-408C-B29A-1BAA4E0E87A2}" type="pres">
      <dgm:prSet presAssocID="{4AB09A5E-5D69-4EE5-81CB-B7297EBB6D7A}" presName="spacer" presStyleCnt="0"/>
      <dgm:spPr/>
    </dgm:pt>
    <dgm:pt modelId="{A3F39D6E-5170-4122-975D-1B2D982D35D5}" type="pres">
      <dgm:prSet presAssocID="{1A43A45D-E315-46EE-B3D3-36C0EB8A6C7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8068E89-C137-4F43-A88C-9639CCC0ECD4}" type="pres">
      <dgm:prSet presAssocID="{4F883556-28A7-423B-8499-4902B6B8ED25}" presName="spacer" presStyleCnt="0"/>
      <dgm:spPr/>
    </dgm:pt>
    <dgm:pt modelId="{CDFBB051-D23C-4CE1-AF83-4CA58D50DFE2}" type="pres">
      <dgm:prSet presAssocID="{85526F72-1D57-4F64-A1E9-9594BC6770D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A0D930E-555E-4BDB-BEC8-EDB3F46BD7BE}" type="presOf" srcId="{B31BFAB7-6CA5-49B5-A90D-E62940057BCE}" destId="{01CA1816-FF3A-400C-AB4C-C5D3FD169825}" srcOrd="0" destOrd="0" presId="urn:microsoft.com/office/officeart/2005/8/layout/vList2"/>
    <dgm:cxn modelId="{0BB27221-95DC-4CF1-A195-088997D9FE0C}" srcId="{334E6703-F84A-447A-B037-12D5010C9FA4}" destId="{1A43A45D-E315-46EE-B3D3-36C0EB8A6C73}" srcOrd="7" destOrd="0" parTransId="{2E5C3077-B3CB-4EFB-B8B1-9C01776DDB1E}" sibTransId="{4F883556-28A7-423B-8499-4902B6B8ED25}"/>
    <dgm:cxn modelId="{3D6E2747-2250-4657-AADE-8C11B95A6AB0}" type="presOf" srcId="{334E6703-F84A-447A-B037-12D5010C9FA4}" destId="{04260538-62A8-4D13-89CA-E5F58477AB6D}" srcOrd="0" destOrd="0" presId="urn:microsoft.com/office/officeart/2005/8/layout/vList2"/>
    <dgm:cxn modelId="{C8642B68-A293-46AD-AD6A-872C1D798CDA}" type="presOf" srcId="{15FF543D-02AE-4C34-935A-C936801E88E9}" destId="{AEB4ABC7-BD8A-41B1-8187-9F471194E8A4}" srcOrd="0" destOrd="0" presId="urn:microsoft.com/office/officeart/2005/8/layout/vList2"/>
    <dgm:cxn modelId="{6149CB6A-B267-4D8B-9FC2-653E7B78165D}" type="presOf" srcId="{1A43A45D-E315-46EE-B3D3-36C0EB8A6C73}" destId="{A3F39D6E-5170-4122-975D-1B2D982D35D5}" srcOrd="0" destOrd="0" presId="urn:microsoft.com/office/officeart/2005/8/layout/vList2"/>
    <dgm:cxn modelId="{95DA4751-9174-4457-B372-93F8FD42A868}" srcId="{334E6703-F84A-447A-B037-12D5010C9FA4}" destId="{5F7C2DF7-4779-402E-876E-6347A2B80876}" srcOrd="4" destOrd="0" parTransId="{ECD7B160-0296-4FB0-90BB-2BBB4A2E3909}" sibTransId="{071FC1D3-8A19-4247-AC66-A67C5508F309}"/>
    <dgm:cxn modelId="{4C3BE372-D6C8-488E-B2BA-9293FEEC0E38}" type="presOf" srcId="{C5381C62-093B-4D34-B8C2-3EFA87737566}" destId="{C51A924C-8F44-486B-A064-39F42059A650}" srcOrd="0" destOrd="0" presId="urn:microsoft.com/office/officeart/2005/8/layout/vList2"/>
    <dgm:cxn modelId="{9FCBB874-7BCD-42F6-B480-2F242229F0A4}" type="presOf" srcId="{D412B0FE-47AC-4A10-A521-47ECECF04306}" destId="{3292DE93-252B-460B-97E8-868F92BF6772}" srcOrd="0" destOrd="0" presId="urn:microsoft.com/office/officeart/2005/8/layout/vList2"/>
    <dgm:cxn modelId="{D48B2056-963A-4214-B5DA-917B54AD6F6E}" type="presOf" srcId="{6161AC90-9BD0-4573-99B2-790227E362AD}" destId="{13729A20-F762-418D-9C43-C63816044655}" srcOrd="0" destOrd="0" presId="urn:microsoft.com/office/officeart/2005/8/layout/vList2"/>
    <dgm:cxn modelId="{D0C5B179-4249-4021-82A1-589351559904}" srcId="{334E6703-F84A-447A-B037-12D5010C9FA4}" destId="{15FF543D-02AE-4C34-935A-C936801E88E9}" srcOrd="1" destOrd="0" parTransId="{7295C17C-19B2-44BA-AF06-4BE3031808CC}" sibTransId="{D6545A30-2322-4844-9AED-4BE492300D21}"/>
    <dgm:cxn modelId="{3B74789A-CC4B-4B94-AE92-9EA17BA26984}" srcId="{334E6703-F84A-447A-B037-12D5010C9FA4}" destId="{85526F72-1D57-4F64-A1E9-9594BC6770DA}" srcOrd="8" destOrd="0" parTransId="{B6BB591F-2A8D-4BE3-B64B-217C1061A091}" sibTransId="{C7A4C2A0-602A-4118-A617-E1261A43F7CC}"/>
    <dgm:cxn modelId="{FE4ED7BF-CD59-4D93-90F7-2013B89D0BAD}" srcId="{334E6703-F84A-447A-B037-12D5010C9FA4}" destId="{858FBE5B-4871-46CB-9147-FB57E8EC97E1}" srcOrd="5" destOrd="0" parTransId="{CF73C380-220E-49C9-8B96-2F3654AC969B}" sibTransId="{52F496F6-ED6B-44DE-95D0-5F19793E13E9}"/>
    <dgm:cxn modelId="{2FE055C6-53A0-48F3-B64F-A693EDA0632A}" srcId="{334E6703-F84A-447A-B037-12D5010C9FA4}" destId="{C5381C62-093B-4D34-B8C2-3EFA87737566}" srcOrd="2" destOrd="0" parTransId="{6F6E062A-0FC1-46EB-86B7-D4CD271C7993}" sibTransId="{5EAEA45D-3844-4FD3-A200-D309428F035C}"/>
    <dgm:cxn modelId="{859498C7-E195-49D2-B776-0BA25A667F08}" type="presOf" srcId="{858FBE5B-4871-46CB-9147-FB57E8EC97E1}" destId="{8AEA1B7E-7E38-4B88-B3C8-CFC060EF0815}" srcOrd="0" destOrd="0" presId="urn:microsoft.com/office/officeart/2005/8/layout/vList2"/>
    <dgm:cxn modelId="{05EC2ADA-AA6F-4431-A42E-EE28EA2D0F29}" srcId="{334E6703-F84A-447A-B037-12D5010C9FA4}" destId="{D412B0FE-47AC-4A10-A521-47ECECF04306}" srcOrd="0" destOrd="0" parTransId="{9C5D5C8B-0737-46AF-AB1D-286DE54815DA}" sibTransId="{D7BB190A-9F6A-42C6-97CC-3940B988D2EC}"/>
    <dgm:cxn modelId="{97AD41E2-DCEC-4C08-8E64-6B4EF9980FEA}" type="presOf" srcId="{5F7C2DF7-4779-402E-876E-6347A2B80876}" destId="{322547D5-12A2-4025-9FA3-E84A330055C1}" srcOrd="0" destOrd="0" presId="urn:microsoft.com/office/officeart/2005/8/layout/vList2"/>
    <dgm:cxn modelId="{C18871EE-9E44-4645-BB84-7547E0214565}" type="presOf" srcId="{85526F72-1D57-4F64-A1E9-9594BC6770DA}" destId="{CDFBB051-D23C-4CE1-AF83-4CA58D50DFE2}" srcOrd="0" destOrd="0" presId="urn:microsoft.com/office/officeart/2005/8/layout/vList2"/>
    <dgm:cxn modelId="{427230F0-C570-49A4-AE96-83DA650AFB42}" srcId="{334E6703-F84A-447A-B037-12D5010C9FA4}" destId="{B31BFAB7-6CA5-49B5-A90D-E62940057BCE}" srcOrd="3" destOrd="0" parTransId="{057E0C6E-9BCB-41D6-9F61-6F74DC7F116E}" sibTransId="{1DF469B6-6912-4973-A5FA-6C7B6371DC89}"/>
    <dgm:cxn modelId="{7E6987F1-C591-4586-8B04-FCACE85F07D7}" srcId="{334E6703-F84A-447A-B037-12D5010C9FA4}" destId="{6161AC90-9BD0-4573-99B2-790227E362AD}" srcOrd="6" destOrd="0" parTransId="{31AB31B2-4AC0-4080-980F-85F1B86F9C82}" sibTransId="{4AB09A5E-5D69-4EE5-81CB-B7297EBB6D7A}"/>
    <dgm:cxn modelId="{EDE9B3DB-C2E6-497A-AC0D-F22C8DA411BB}" type="presParOf" srcId="{04260538-62A8-4D13-89CA-E5F58477AB6D}" destId="{3292DE93-252B-460B-97E8-868F92BF6772}" srcOrd="0" destOrd="0" presId="urn:microsoft.com/office/officeart/2005/8/layout/vList2"/>
    <dgm:cxn modelId="{1A75E26E-81D1-451F-BF30-8B73FA421474}" type="presParOf" srcId="{04260538-62A8-4D13-89CA-E5F58477AB6D}" destId="{F1481D21-DDA8-427B-99F7-20944B96C0A5}" srcOrd="1" destOrd="0" presId="urn:microsoft.com/office/officeart/2005/8/layout/vList2"/>
    <dgm:cxn modelId="{BE291573-9B99-4A7F-9756-B21291AD3DBB}" type="presParOf" srcId="{04260538-62A8-4D13-89CA-E5F58477AB6D}" destId="{AEB4ABC7-BD8A-41B1-8187-9F471194E8A4}" srcOrd="2" destOrd="0" presId="urn:microsoft.com/office/officeart/2005/8/layout/vList2"/>
    <dgm:cxn modelId="{E2E502E8-B907-46FE-AAA8-3EFB01551D38}" type="presParOf" srcId="{04260538-62A8-4D13-89CA-E5F58477AB6D}" destId="{8D53071F-FBB8-4CFA-B855-DE190BC8B71F}" srcOrd="3" destOrd="0" presId="urn:microsoft.com/office/officeart/2005/8/layout/vList2"/>
    <dgm:cxn modelId="{FFD03671-4DEA-4A71-964D-4B73D2E01843}" type="presParOf" srcId="{04260538-62A8-4D13-89CA-E5F58477AB6D}" destId="{C51A924C-8F44-486B-A064-39F42059A650}" srcOrd="4" destOrd="0" presId="urn:microsoft.com/office/officeart/2005/8/layout/vList2"/>
    <dgm:cxn modelId="{483BAD2A-9D12-4721-BEBF-9DE65CC30549}" type="presParOf" srcId="{04260538-62A8-4D13-89CA-E5F58477AB6D}" destId="{96EB6A5F-28FC-42FE-B11B-EF1BC3EF5034}" srcOrd="5" destOrd="0" presId="urn:microsoft.com/office/officeart/2005/8/layout/vList2"/>
    <dgm:cxn modelId="{24006168-9FB2-4D26-AF89-936AF6E7A2AD}" type="presParOf" srcId="{04260538-62A8-4D13-89CA-E5F58477AB6D}" destId="{01CA1816-FF3A-400C-AB4C-C5D3FD169825}" srcOrd="6" destOrd="0" presId="urn:microsoft.com/office/officeart/2005/8/layout/vList2"/>
    <dgm:cxn modelId="{CBC5DB32-66BD-46B7-9C89-43B5ACA37FB4}" type="presParOf" srcId="{04260538-62A8-4D13-89CA-E5F58477AB6D}" destId="{07819DA6-7813-4CB6-9DCD-7A77FFABAF16}" srcOrd="7" destOrd="0" presId="urn:microsoft.com/office/officeart/2005/8/layout/vList2"/>
    <dgm:cxn modelId="{B0381DBA-366F-4655-A952-02E0BCD9BA04}" type="presParOf" srcId="{04260538-62A8-4D13-89CA-E5F58477AB6D}" destId="{322547D5-12A2-4025-9FA3-E84A330055C1}" srcOrd="8" destOrd="0" presId="urn:microsoft.com/office/officeart/2005/8/layout/vList2"/>
    <dgm:cxn modelId="{B20A7C9E-692C-48C0-AE48-574293840592}" type="presParOf" srcId="{04260538-62A8-4D13-89CA-E5F58477AB6D}" destId="{8C084E08-29EA-4AB8-805C-CBFAE2D829DC}" srcOrd="9" destOrd="0" presId="urn:microsoft.com/office/officeart/2005/8/layout/vList2"/>
    <dgm:cxn modelId="{90A31672-05CC-4389-92B1-B5421C01C941}" type="presParOf" srcId="{04260538-62A8-4D13-89CA-E5F58477AB6D}" destId="{8AEA1B7E-7E38-4B88-B3C8-CFC060EF0815}" srcOrd="10" destOrd="0" presId="urn:microsoft.com/office/officeart/2005/8/layout/vList2"/>
    <dgm:cxn modelId="{335881AA-1292-43B1-9750-F2121B529430}" type="presParOf" srcId="{04260538-62A8-4D13-89CA-E5F58477AB6D}" destId="{BB509364-F3FB-4E05-A06D-92E7F80A2ED9}" srcOrd="11" destOrd="0" presId="urn:microsoft.com/office/officeart/2005/8/layout/vList2"/>
    <dgm:cxn modelId="{328B5BD2-4202-4CA6-ABED-1F1D813E6A41}" type="presParOf" srcId="{04260538-62A8-4D13-89CA-E5F58477AB6D}" destId="{13729A20-F762-418D-9C43-C63816044655}" srcOrd="12" destOrd="0" presId="urn:microsoft.com/office/officeart/2005/8/layout/vList2"/>
    <dgm:cxn modelId="{AAE16AFA-229D-4A9C-9434-85A70D836BE8}" type="presParOf" srcId="{04260538-62A8-4D13-89CA-E5F58477AB6D}" destId="{9147278F-7BA9-408C-B29A-1BAA4E0E87A2}" srcOrd="13" destOrd="0" presId="urn:microsoft.com/office/officeart/2005/8/layout/vList2"/>
    <dgm:cxn modelId="{A57829A6-0D1B-4CD9-BA2C-1484DE743FFF}" type="presParOf" srcId="{04260538-62A8-4D13-89CA-E5F58477AB6D}" destId="{A3F39D6E-5170-4122-975D-1B2D982D35D5}" srcOrd="14" destOrd="0" presId="urn:microsoft.com/office/officeart/2005/8/layout/vList2"/>
    <dgm:cxn modelId="{AEF53F95-A2EF-45E6-86E4-F2A4879E9B6B}" type="presParOf" srcId="{04260538-62A8-4D13-89CA-E5F58477AB6D}" destId="{C8068E89-C137-4F43-A88C-9639CCC0ECD4}" srcOrd="15" destOrd="0" presId="urn:microsoft.com/office/officeart/2005/8/layout/vList2"/>
    <dgm:cxn modelId="{E7C6306B-1006-455D-8CC4-D981BE28124B}" type="presParOf" srcId="{04260538-62A8-4D13-89CA-E5F58477AB6D}" destId="{CDFBB051-D23C-4CE1-AF83-4CA58D50DFE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ADE4D-A02E-4AC5-9805-B376FBF7FA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297D70-965A-4DB0-85C4-A94239AF60B6}">
      <dgm:prSet/>
      <dgm:spPr/>
      <dgm:t>
        <a:bodyPr/>
        <a:lstStyle/>
        <a:p>
          <a:r>
            <a:rPr lang="en-US"/>
            <a:t>To create a running app similar to programs like NIKE run club</a:t>
          </a:r>
        </a:p>
      </dgm:t>
    </dgm:pt>
    <dgm:pt modelId="{C6CE081B-48C9-4187-99CC-7076A072E7D7}" type="parTrans" cxnId="{3CF02285-09B1-4766-B617-1A1C45727EAC}">
      <dgm:prSet/>
      <dgm:spPr/>
      <dgm:t>
        <a:bodyPr/>
        <a:lstStyle/>
        <a:p>
          <a:endParaRPr lang="en-US"/>
        </a:p>
      </dgm:t>
    </dgm:pt>
    <dgm:pt modelId="{702ED868-28EE-4F47-8FDE-820E9D0DEB35}" type="sibTrans" cxnId="{3CF02285-09B1-4766-B617-1A1C45727EAC}">
      <dgm:prSet/>
      <dgm:spPr/>
      <dgm:t>
        <a:bodyPr/>
        <a:lstStyle/>
        <a:p>
          <a:endParaRPr lang="en-US"/>
        </a:p>
      </dgm:t>
    </dgm:pt>
    <dgm:pt modelId="{F3E17CFB-AA9E-474B-BB2C-AA350775996B}">
      <dgm:prSet/>
      <dgm:spPr/>
      <dgm:t>
        <a:bodyPr/>
        <a:lstStyle/>
        <a:p>
          <a:r>
            <a:rPr lang="en-US"/>
            <a:t>Users will input their height, weight and age</a:t>
          </a:r>
        </a:p>
      </dgm:t>
    </dgm:pt>
    <dgm:pt modelId="{B930D84A-1A93-4970-967E-F55D35A9E578}" type="parTrans" cxnId="{8179FAF4-0FA0-4E4E-8202-020059041059}">
      <dgm:prSet/>
      <dgm:spPr/>
      <dgm:t>
        <a:bodyPr/>
        <a:lstStyle/>
        <a:p>
          <a:endParaRPr lang="en-US"/>
        </a:p>
      </dgm:t>
    </dgm:pt>
    <dgm:pt modelId="{80A6E2E7-E405-4505-A95A-B138E5A6CB5B}" type="sibTrans" cxnId="{8179FAF4-0FA0-4E4E-8202-020059041059}">
      <dgm:prSet/>
      <dgm:spPr/>
      <dgm:t>
        <a:bodyPr/>
        <a:lstStyle/>
        <a:p>
          <a:endParaRPr lang="en-US"/>
        </a:p>
      </dgm:t>
    </dgm:pt>
    <dgm:pt modelId="{3EBFA3FD-D84B-44FA-B83F-7C1C1AE95F7D}">
      <dgm:prSet/>
      <dgm:spPr/>
      <dgm:t>
        <a:bodyPr/>
        <a:lstStyle/>
        <a:p>
          <a:r>
            <a:rPr lang="en-US"/>
            <a:t>Users input their run time and length</a:t>
          </a:r>
        </a:p>
      </dgm:t>
    </dgm:pt>
    <dgm:pt modelId="{F89304FD-0FBB-4B72-B3B4-A2C0FBC0B060}" type="parTrans" cxnId="{E2E4C8DD-3B5B-4C0D-A8B1-72E59B8BFD78}">
      <dgm:prSet/>
      <dgm:spPr/>
      <dgm:t>
        <a:bodyPr/>
        <a:lstStyle/>
        <a:p>
          <a:endParaRPr lang="en-US"/>
        </a:p>
      </dgm:t>
    </dgm:pt>
    <dgm:pt modelId="{27CDA7BE-7AD6-4ADB-AA5C-89D293AF641C}" type="sibTrans" cxnId="{E2E4C8DD-3B5B-4C0D-A8B1-72E59B8BFD78}">
      <dgm:prSet/>
      <dgm:spPr/>
      <dgm:t>
        <a:bodyPr/>
        <a:lstStyle/>
        <a:p>
          <a:endParaRPr lang="en-US"/>
        </a:p>
      </dgm:t>
    </dgm:pt>
    <dgm:pt modelId="{A8A30A76-BB02-4ECF-B5F1-86A528EBB286}">
      <dgm:prSet/>
      <dgm:spPr/>
      <dgm:t>
        <a:bodyPr/>
        <a:lstStyle/>
        <a:p>
          <a:r>
            <a:rPr lang="en-US"/>
            <a:t>Will produce an output of calories burned and average pace</a:t>
          </a:r>
        </a:p>
      </dgm:t>
    </dgm:pt>
    <dgm:pt modelId="{51858E87-6631-4979-8B13-3F3E9EB7EFDC}" type="parTrans" cxnId="{2ABE3813-C516-4641-8EB1-C26A0AB18546}">
      <dgm:prSet/>
      <dgm:spPr/>
      <dgm:t>
        <a:bodyPr/>
        <a:lstStyle/>
        <a:p>
          <a:endParaRPr lang="en-US"/>
        </a:p>
      </dgm:t>
    </dgm:pt>
    <dgm:pt modelId="{D1E7AAF9-D86A-4A07-8A68-1E39CD7DD40D}" type="sibTrans" cxnId="{2ABE3813-C516-4641-8EB1-C26A0AB18546}">
      <dgm:prSet/>
      <dgm:spPr/>
      <dgm:t>
        <a:bodyPr/>
        <a:lstStyle/>
        <a:p>
          <a:endParaRPr lang="en-US"/>
        </a:p>
      </dgm:t>
    </dgm:pt>
    <dgm:pt modelId="{29F4BEB9-AB56-4AD4-ADEB-C3DDCF644C2A}" type="pres">
      <dgm:prSet presAssocID="{D4BADE4D-A02E-4AC5-9805-B376FBF7FA03}" presName="root" presStyleCnt="0">
        <dgm:presLayoutVars>
          <dgm:dir/>
          <dgm:resizeHandles val="exact"/>
        </dgm:presLayoutVars>
      </dgm:prSet>
      <dgm:spPr/>
    </dgm:pt>
    <dgm:pt modelId="{7783B5C0-8981-4A33-AF12-14CC7000C9C2}" type="pres">
      <dgm:prSet presAssocID="{82297D70-965A-4DB0-85C4-A94239AF60B6}" presName="compNode" presStyleCnt="0"/>
      <dgm:spPr/>
    </dgm:pt>
    <dgm:pt modelId="{962EB223-4B05-424E-9B47-ED2107BE1302}" type="pres">
      <dgm:prSet presAssocID="{82297D70-965A-4DB0-85C4-A94239AF60B6}" presName="bgRect" presStyleLbl="bgShp" presStyleIdx="0" presStyleCnt="4"/>
      <dgm:spPr/>
    </dgm:pt>
    <dgm:pt modelId="{F4207590-FC3C-45BB-8C6D-EDE2616162BB}" type="pres">
      <dgm:prSet presAssocID="{82297D70-965A-4DB0-85C4-A94239AF60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66BC8AD-D816-4AFF-A909-D01940BEAF48}" type="pres">
      <dgm:prSet presAssocID="{82297D70-965A-4DB0-85C4-A94239AF60B6}" presName="spaceRect" presStyleCnt="0"/>
      <dgm:spPr/>
    </dgm:pt>
    <dgm:pt modelId="{320771DE-2FDD-4445-9A12-21EE67671FBF}" type="pres">
      <dgm:prSet presAssocID="{82297D70-965A-4DB0-85C4-A94239AF60B6}" presName="parTx" presStyleLbl="revTx" presStyleIdx="0" presStyleCnt="4">
        <dgm:presLayoutVars>
          <dgm:chMax val="0"/>
          <dgm:chPref val="0"/>
        </dgm:presLayoutVars>
      </dgm:prSet>
      <dgm:spPr/>
    </dgm:pt>
    <dgm:pt modelId="{A865DCAD-118A-4E7E-9A06-DFA368975561}" type="pres">
      <dgm:prSet presAssocID="{702ED868-28EE-4F47-8FDE-820E9D0DEB35}" presName="sibTrans" presStyleCnt="0"/>
      <dgm:spPr/>
    </dgm:pt>
    <dgm:pt modelId="{BCA84A23-9727-42B1-A934-52B9D05F9E03}" type="pres">
      <dgm:prSet presAssocID="{F3E17CFB-AA9E-474B-BB2C-AA350775996B}" presName="compNode" presStyleCnt="0"/>
      <dgm:spPr/>
    </dgm:pt>
    <dgm:pt modelId="{26CC7285-C839-4D65-86BD-92DC5686D7FA}" type="pres">
      <dgm:prSet presAssocID="{F3E17CFB-AA9E-474B-BB2C-AA350775996B}" presName="bgRect" presStyleLbl="bgShp" presStyleIdx="1" presStyleCnt="4"/>
      <dgm:spPr/>
    </dgm:pt>
    <dgm:pt modelId="{8038E5BC-6734-4FC5-9D3B-28C59599ABAB}" type="pres">
      <dgm:prSet presAssocID="{F3E17CFB-AA9E-474B-BB2C-AA35077599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84BD701F-5B05-43FE-807D-95118000B5C1}" type="pres">
      <dgm:prSet presAssocID="{F3E17CFB-AA9E-474B-BB2C-AA350775996B}" presName="spaceRect" presStyleCnt="0"/>
      <dgm:spPr/>
    </dgm:pt>
    <dgm:pt modelId="{F45EF2A5-392C-4A29-9A62-02C7EA1B899E}" type="pres">
      <dgm:prSet presAssocID="{F3E17CFB-AA9E-474B-BB2C-AA350775996B}" presName="parTx" presStyleLbl="revTx" presStyleIdx="1" presStyleCnt="4">
        <dgm:presLayoutVars>
          <dgm:chMax val="0"/>
          <dgm:chPref val="0"/>
        </dgm:presLayoutVars>
      </dgm:prSet>
      <dgm:spPr/>
    </dgm:pt>
    <dgm:pt modelId="{999D0B50-E92E-4B0F-BEB5-372FA0B614DA}" type="pres">
      <dgm:prSet presAssocID="{80A6E2E7-E405-4505-A95A-B138E5A6CB5B}" presName="sibTrans" presStyleCnt="0"/>
      <dgm:spPr/>
    </dgm:pt>
    <dgm:pt modelId="{7EA90064-D043-4107-A35C-C47B9DA85BAE}" type="pres">
      <dgm:prSet presAssocID="{3EBFA3FD-D84B-44FA-B83F-7C1C1AE95F7D}" presName="compNode" presStyleCnt="0"/>
      <dgm:spPr/>
    </dgm:pt>
    <dgm:pt modelId="{FE476550-A333-4A78-8408-A42EAF76E262}" type="pres">
      <dgm:prSet presAssocID="{3EBFA3FD-D84B-44FA-B83F-7C1C1AE95F7D}" presName="bgRect" presStyleLbl="bgShp" presStyleIdx="2" presStyleCnt="4"/>
      <dgm:spPr/>
    </dgm:pt>
    <dgm:pt modelId="{0A8EE793-5CEE-4F29-A92F-72DF50EB51BF}" type="pres">
      <dgm:prSet presAssocID="{3EBFA3FD-D84B-44FA-B83F-7C1C1AE95F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737C23-4D87-41DB-B382-25DC64AE8494}" type="pres">
      <dgm:prSet presAssocID="{3EBFA3FD-D84B-44FA-B83F-7C1C1AE95F7D}" presName="spaceRect" presStyleCnt="0"/>
      <dgm:spPr/>
    </dgm:pt>
    <dgm:pt modelId="{7A21FFE8-9B13-4790-82B1-4C1BC1593CCF}" type="pres">
      <dgm:prSet presAssocID="{3EBFA3FD-D84B-44FA-B83F-7C1C1AE95F7D}" presName="parTx" presStyleLbl="revTx" presStyleIdx="2" presStyleCnt="4">
        <dgm:presLayoutVars>
          <dgm:chMax val="0"/>
          <dgm:chPref val="0"/>
        </dgm:presLayoutVars>
      </dgm:prSet>
      <dgm:spPr/>
    </dgm:pt>
    <dgm:pt modelId="{91541D19-7DB6-419F-BA34-FBCF73533815}" type="pres">
      <dgm:prSet presAssocID="{27CDA7BE-7AD6-4ADB-AA5C-89D293AF641C}" presName="sibTrans" presStyleCnt="0"/>
      <dgm:spPr/>
    </dgm:pt>
    <dgm:pt modelId="{FD8C7CEA-43AB-460D-963E-B424AB1184C9}" type="pres">
      <dgm:prSet presAssocID="{A8A30A76-BB02-4ECF-B5F1-86A528EBB286}" presName="compNode" presStyleCnt="0"/>
      <dgm:spPr/>
    </dgm:pt>
    <dgm:pt modelId="{B4545565-D2DE-41B3-819B-0DF7D3A914B8}" type="pres">
      <dgm:prSet presAssocID="{A8A30A76-BB02-4ECF-B5F1-86A528EBB286}" presName="bgRect" presStyleLbl="bgShp" presStyleIdx="3" presStyleCnt="4"/>
      <dgm:spPr/>
    </dgm:pt>
    <dgm:pt modelId="{F7455AA4-C224-49FE-938C-4291D5DCCFCA}" type="pres">
      <dgm:prSet presAssocID="{A8A30A76-BB02-4ECF-B5F1-86A528EBB2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2BC2EA35-2F4D-4126-AF43-0F3A0C834A6B}" type="pres">
      <dgm:prSet presAssocID="{A8A30A76-BB02-4ECF-B5F1-86A528EBB286}" presName="spaceRect" presStyleCnt="0"/>
      <dgm:spPr/>
    </dgm:pt>
    <dgm:pt modelId="{BBCE5794-19ED-49E7-B2A5-BEEAAF6E6438}" type="pres">
      <dgm:prSet presAssocID="{A8A30A76-BB02-4ECF-B5F1-86A528EBB2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BE3813-C516-4641-8EB1-C26A0AB18546}" srcId="{D4BADE4D-A02E-4AC5-9805-B376FBF7FA03}" destId="{A8A30A76-BB02-4ECF-B5F1-86A528EBB286}" srcOrd="3" destOrd="0" parTransId="{51858E87-6631-4979-8B13-3F3E9EB7EFDC}" sibTransId="{D1E7AAF9-D86A-4A07-8A68-1E39CD7DD40D}"/>
    <dgm:cxn modelId="{4FDDFA17-DD71-45D3-958C-5C47CD9427A7}" type="presOf" srcId="{D4BADE4D-A02E-4AC5-9805-B376FBF7FA03}" destId="{29F4BEB9-AB56-4AD4-ADEB-C3DDCF644C2A}" srcOrd="0" destOrd="0" presId="urn:microsoft.com/office/officeart/2018/2/layout/IconVerticalSolidList"/>
    <dgm:cxn modelId="{1AD98A47-812C-407B-BD01-6CF9F075E039}" type="presOf" srcId="{A8A30A76-BB02-4ECF-B5F1-86A528EBB286}" destId="{BBCE5794-19ED-49E7-B2A5-BEEAAF6E6438}" srcOrd="0" destOrd="0" presId="urn:microsoft.com/office/officeart/2018/2/layout/IconVerticalSolidList"/>
    <dgm:cxn modelId="{3CF02285-09B1-4766-B617-1A1C45727EAC}" srcId="{D4BADE4D-A02E-4AC5-9805-B376FBF7FA03}" destId="{82297D70-965A-4DB0-85C4-A94239AF60B6}" srcOrd="0" destOrd="0" parTransId="{C6CE081B-48C9-4187-99CC-7076A072E7D7}" sibTransId="{702ED868-28EE-4F47-8FDE-820E9D0DEB35}"/>
    <dgm:cxn modelId="{013F4785-698D-4F8B-97D2-2A8258BA8068}" type="presOf" srcId="{3EBFA3FD-D84B-44FA-B83F-7C1C1AE95F7D}" destId="{7A21FFE8-9B13-4790-82B1-4C1BC1593CCF}" srcOrd="0" destOrd="0" presId="urn:microsoft.com/office/officeart/2018/2/layout/IconVerticalSolidList"/>
    <dgm:cxn modelId="{917A13A0-0016-4346-A000-079EA31EE540}" type="presOf" srcId="{F3E17CFB-AA9E-474B-BB2C-AA350775996B}" destId="{F45EF2A5-392C-4A29-9A62-02C7EA1B899E}" srcOrd="0" destOrd="0" presId="urn:microsoft.com/office/officeart/2018/2/layout/IconVerticalSolidList"/>
    <dgm:cxn modelId="{BC9B2EC8-7C77-41D0-B555-31648FAF4791}" type="presOf" srcId="{82297D70-965A-4DB0-85C4-A94239AF60B6}" destId="{320771DE-2FDD-4445-9A12-21EE67671FBF}" srcOrd="0" destOrd="0" presId="urn:microsoft.com/office/officeart/2018/2/layout/IconVerticalSolidList"/>
    <dgm:cxn modelId="{E2E4C8DD-3B5B-4C0D-A8B1-72E59B8BFD78}" srcId="{D4BADE4D-A02E-4AC5-9805-B376FBF7FA03}" destId="{3EBFA3FD-D84B-44FA-B83F-7C1C1AE95F7D}" srcOrd="2" destOrd="0" parTransId="{F89304FD-0FBB-4B72-B3B4-A2C0FBC0B060}" sibTransId="{27CDA7BE-7AD6-4ADB-AA5C-89D293AF641C}"/>
    <dgm:cxn modelId="{8179FAF4-0FA0-4E4E-8202-020059041059}" srcId="{D4BADE4D-A02E-4AC5-9805-B376FBF7FA03}" destId="{F3E17CFB-AA9E-474B-BB2C-AA350775996B}" srcOrd="1" destOrd="0" parTransId="{B930D84A-1A93-4970-967E-F55D35A9E578}" sibTransId="{80A6E2E7-E405-4505-A95A-B138E5A6CB5B}"/>
    <dgm:cxn modelId="{91FB090B-AAAB-46B4-BB84-2ECF0DA57F45}" type="presParOf" srcId="{29F4BEB9-AB56-4AD4-ADEB-C3DDCF644C2A}" destId="{7783B5C0-8981-4A33-AF12-14CC7000C9C2}" srcOrd="0" destOrd="0" presId="urn:microsoft.com/office/officeart/2018/2/layout/IconVerticalSolidList"/>
    <dgm:cxn modelId="{AA29FF90-8E9C-48BA-829D-575CA11D0C8A}" type="presParOf" srcId="{7783B5C0-8981-4A33-AF12-14CC7000C9C2}" destId="{962EB223-4B05-424E-9B47-ED2107BE1302}" srcOrd="0" destOrd="0" presId="urn:microsoft.com/office/officeart/2018/2/layout/IconVerticalSolidList"/>
    <dgm:cxn modelId="{B6D2D8BE-136C-476A-8A3B-B3E48B640FBC}" type="presParOf" srcId="{7783B5C0-8981-4A33-AF12-14CC7000C9C2}" destId="{F4207590-FC3C-45BB-8C6D-EDE2616162BB}" srcOrd="1" destOrd="0" presId="urn:microsoft.com/office/officeart/2018/2/layout/IconVerticalSolidList"/>
    <dgm:cxn modelId="{53E98119-54E6-4808-8884-E1A934057182}" type="presParOf" srcId="{7783B5C0-8981-4A33-AF12-14CC7000C9C2}" destId="{566BC8AD-D816-4AFF-A909-D01940BEAF48}" srcOrd="2" destOrd="0" presId="urn:microsoft.com/office/officeart/2018/2/layout/IconVerticalSolidList"/>
    <dgm:cxn modelId="{9E5591D4-40CC-42AD-88F9-3D8141E06498}" type="presParOf" srcId="{7783B5C0-8981-4A33-AF12-14CC7000C9C2}" destId="{320771DE-2FDD-4445-9A12-21EE67671FBF}" srcOrd="3" destOrd="0" presId="urn:microsoft.com/office/officeart/2018/2/layout/IconVerticalSolidList"/>
    <dgm:cxn modelId="{F2986D3C-E68C-41BA-BD91-E6ACF64ADC24}" type="presParOf" srcId="{29F4BEB9-AB56-4AD4-ADEB-C3DDCF644C2A}" destId="{A865DCAD-118A-4E7E-9A06-DFA368975561}" srcOrd="1" destOrd="0" presId="urn:microsoft.com/office/officeart/2018/2/layout/IconVerticalSolidList"/>
    <dgm:cxn modelId="{EF6A938B-08A6-46AE-9660-991486645D7D}" type="presParOf" srcId="{29F4BEB9-AB56-4AD4-ADEB-C3DDCF644C2A}" destId="{BCA84A23-9727-42B1-A934-52B9D05F9E03}" srcOrd="2" destOrd="0" presId="urn:microsoft.com/office/officeart/2018/2/layout/IconVerticalSolidList"/>
    <dgm:cxn modelId="{D110A4F9-DB44-4A53-BCA1-EA51C5F5DA97}" type="presParOf" srcId="{BCA84A23-9727-42B1-A934-52B9D05F9E03}" destId="{26CC7285-C839-4D65-86BD-92DC5686D7FA}" srcOrd="0" destOrd="0" presId="urn:microsoft.com/office/officeart/2018/2/layout/IconVerticalSolidList"/>
    <dgm:cxn modelId="{B718ADDA-C421-443A-847C-E9CEB80F59DA}" type="presParOf" srcId="{BCA84A23-9727-42B1-A934-52B9D05F9E03}" destId="{8038E5BC-6734-4FC5-9D3B-28C59599ABAB}" srcOrd="1" destOrd="0" presId="urn:microsoft.com/office/officeart/2018/2/layout/IconVerticalSolidList"/>
    <dgm:cxn modelId="{3DDB02BF-9588-44B0-83AD-0FB3A0AE28DD}" type="presParOf" srcId="{BCA84A23-9727-42B1-A934-52B9D05F9E03}" destId="{84BD701F-5B05-43FE-807D-95118000B5C1}" srcOrd="2" destOrd="0" presId="urn:microsoft.com/office/officeart/2018/2/layout/IconVerticalSolidList"/>
    <dgm:cxn modelId="{6614E81B-4DED-424E-87F8-A35C9D01EA94}" type="presParOf" srcId="{BCA84A23-9727-42B1-A934-52B9D05F9E03}" destId="{F45EF2A5-392C-4A29-9A62-02C7EA1B899E}" srcOrd="3" destOrd="0" presId="urn:microsoft.com/office/officeart/2018/2/layout/IconVerticalSolidList"/>
    <dgm:cxn modelId="{4860C3AB-0C65-4527-B7E4-0D1FE7A992A6}" type="presParOf" srcId="{29F4BEB9-AB56-4AD4-ADEB-C3DDCF644C2A}" destId="{999D0B50-E92E-4B0F-BEB5-372FA0B614DA}" srcOrd="3" destOrd="0" presId="urn:microsoft.com/office/officeart/2018/2/layout/IconVerticalSolidList"/>
    <dgm:cxn modelId="{23F46A43-9174-4239-9075-99DA68DED2C2}" type="presParOf" srcId="{29F4BEB9-AB56-4AD4-ADEB-C3DDCF644C2A}" destId="{7EA90064-D043-4107-A35C-C47B9DA85BAE}" srcOrd="4" destOrd="0" presId="urn:microsoft.com/office/officeart/2018/2/layout/IconVerticalSolidList"/>
    <dgm:cxn modelId="{5C675D94-EFAF-474B-AEF1-D5C322C72B62}" type="presParOf" srcId="{7EA90064-D043-4107-A35C-C47B9DA85BAE}" destId="{FE476550-A333-4A78-8408-A42EAF76E262}" srcOrd="0" destOrd="0" presId="urn:microsoft.com/office/officeart/2018/2/layout/IconVerticalSolidList"/>
    <dgm:cxn modelId="{0485DC56-1DDC-4254-84F7-D55D5A5170E1}" type="presParOf" srcId="{7EA90064-D043-4107-A35C-C47B9DA85BAE}" destId="{0A8EE793-5CEE-4F29-A92F-72DF50EB51BF}" srcOrd="1" destOrd="0" presId="urn:microsoft.com/office/officeart/2018/2/layout/IconVerticalSolidList"/>
    <dgm:cxn modelId="{95D306EF-8505-499A-B9BF-3D7855B9138C}" type="presParOf" srcId="{7EA90064-D043-4107-A35C-C47B9DA85BAE}" destId="{A0737C23-4D87-41DB-B382-25DC64AE8494}" srcOrd="2" destOrd="0" presId="urn:microsoft.com/office/officeart/2018/2/layout/IconVerticalSolidList"/>
    <dgm:cxn modelId="{A9BD339C-77F2-420E-95BD-60F002D5304A}" type="presParOf" srcId="{7EA90064-D043-4107-A35C-C47B9DA85BAE}" destId="{7A21FFE8-9B13-4790-82B1-4C1BC1593CCF}" srcOrd="3" destOrd="0" presId="urn:microsoft.com/office/officeart/2018/2/layout/IconVerticalSolidList"/>
    <dgm:cxn modelId="{02EB5532-AEE5-4AC8-956C-0477FF298CD5}" type="presParOf" srcId="{29F4BEB9-AB56-4AD4-ADEB-C3DDCF644C2A}" destId="{91541D19-7DB6-419F-BA34-FBCF73533815}" srcOrd="5" destOrd="0" presId="urn:microsoft.com/office/officeart/2018/2/layout/IconVerticalSolidList"/>
    <dgm:cxn modelId="{9AC989B5-5F10-47E8-BFB1-A12872E86FEE}" type="presParOf" srcId="{29F4BEB9-AB56-4AD4-ADEB-C3DDCF644C2A}" destId="{FD8C7CEA-43AB-460D-963E-B424AB1184C9}" srcOrd="6" destOrd="0" presId="urn:microsoft.com/office/officeart/2018/2/layout/IconVerticalSolidList"/>
    <dgm:cxn modelId="{6F2FDBF5-E0E5-46F8-B652-6620433E5F34}" type="presParOf" srcId="{FD8C7CEA-43AB-460D-963E-B424AB1184C9}" destId="{B4545565-D2DE-41B3-819B-0DF7D3A914B8}" srcOrd="0" destOrd="0" presId="urn:microsoft.com/office/officeart/2018/2/layout/IconVerticalSolidList"/>
    <dgm:cxn modelId="{F3049C27-1EBE-4313-A876-951C230FA088}" type="presParOf" srcId="{FD8C7CEA-43AB-460D-963E-B424AB1184C9}" destId="{F7455AA4-C224-49FE-938C-4291D5DCCFCA}" srcOrd="1" destOrd="0" presId="urn:microsoft.com/office/officeart/2018/2/layout/IconVerticalSolidList"/>
    <dgm:cxn modelId="{D38A577E-559B-4DAD-B75F-04ECF2C0CAF4}" type="presParOf" srcId="{FD8C7CEA-43AB-460D-963E-B424AB1184C9}" destId="{2BC2EA35-2F4D-4126-AF43-0F3A0C834A6B}" srcOrd="2" destOrd="0" presId="urn:microsoft.com/office/officeart/2018/2/layout/IconVerticalSolidList"/>
    <dgm:cxn modelId="{0A3486CE-817B-4776-B6FD-BB5E0BFD3812}" type="presParOf" srcId="{FD8C7CEA-43AB-460D-963E-B424AB1184C9}" destId="{BBCE5794-19ED-49E7-B2A5-BEEAAF6E6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4996D-84BC-42BE-BBED-FB182EEE012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44CA267-FE99-4E38-9CD9-8C1862612D80}">
      <dgm:prSet/>
      <dgm:spPr/>
      <dgm:t>
        <a:bodyPr/>
        <a:lstStyle/>
        <a:p>
          <a:r>
            <a:rPr lang="en-US"/>
            <a:t>We are using python to create the algorithm</a:t>
          </a:r>
        </a:p>
      </dgm:t>
    </dgm:pt>
    <dgm:pt modelId="{02C25187-811F-4FD5-9951-F61CF9E5BFE3}" type="parTrans" cxnId="{3B5FB195-3144-46A6-9CD0-068A7AA5648B}">
      <dgm:prSet/>
      <dgm:spPr/>
      <dgm:t>
        <a:bodyPr/>
        <a:lstStyle/>
        <a:p>
          <a:endParaRPr lang="en-US"/>
        </a:p>
      </dgm:t>
    </dgm:pt>
    <dgm:pt modelId="{36DAC7AA-DA7B-41CB-9878-C11E4A9C50F0}" type="sibTrans" cxnId="{3B5FB195-3144-46A6-9CD0-068A7AA5648B}">
      <dgm:prSet/>
      <dgm:spPr/>
      <dgm:t>
        <a:bodyPr/>
        <a:lstStyle/>
        <a:p>
          <a:endParaRPr lang="en-US"/>
        </a:p>
      </dgm:t>
    </dgm:pt>
    <dgm:pt modelId="{94169FEF-F75B-4907-BB0A-F831A162FEEB}">
      <dgm:prSet/>
      <dgm:spPr/>
      <dgm:t>
        <a:bodyPr/>
        <a:lstStyle/>
        <a:p>
          <a:r>
            <a:rPr lang="en-US"/>
            <a:t>Will be using objects to define our functions in terms of BMI,  Average Pace and Calories Burned</a:t>
          </a:r>
        </a:p>
      </dgm:t>
    </dgm:pt>
    <dgm:pt modelId="{AB85EC24-3DCB-4A5F-8AAD-94E57122585D}" type="parTrans" cxnId="{F8500182-CE40-4534-B071-9911C9E54F22}">
      <dgm:prSet/>
      <dgm:spPr/>
      <dgm:t>
        <a:bodyPr/>
        <a:lstStyle/>
        <a:p>
          <a:endParaRPr lang="en-US"/>
        </a:p>
      </dgm:t>
    </dgm:pt>
    <dgm:pt modelId="{0D3DBA02-73ED-4D4E-9632-FA950807BB04}" type="sibTrans" cxnId="{F8500182-CE40-4534-B071-9911C9E54F22}">
      <dgm:prSet/>
      <dgm:spPr/>
      <dgm:t>
        <a:bodyPr/>
        <a:lstStyle/>
        <a:p>
          <a:endParaRPr lang="en-US"/>
        </a:p>
      </dgm:t>
    </dgm:pt>
    <dgm:pt modelId="{816C60C7-7F6A-4AA8-9FE0-7F7EE0377F1B}">
      <dgm:prSet/>
      <dgm:spPr/>
      <dgm:t>
        <a:bodyPr/>
        <a:lstStyle/>
        <a:p>
          <a:r>
            <a:rPr lang="en-US"/>
            <a:t>The code will then generate the results</a:t>
          </a:r>
        </a:p>
      </dgm:t>
    </dgm:pt>
    <dgm:pt modelId="{30E8B932-23AC-4E4B-B971-F13C8D15C08F}" type="parTrans" cxnId="{35DF354B-7C4D-41BA-9D94-D28EDD3779C0}">
      <dgm:prSet/>
      <dgm:spPr/>
      <dgm:t>
        <a:bodyPr/>
        <a:lstStyle/>
        <a:p>
          <a:endParaRPr lang="en-US"/>
        </a:p>
      </dgm:t>
    </dgm:pt>
    <dgm:pt modelId="{AB9445F6-C1CC-4CEE-9A6E-EDC4C6FB9EC6}" type="sibTrans" cxnId="{35DF354B-7C4D-41BA-9D94-D28EDD3779C0}">
      <dgm:prSet/>
      <dgm:spPr/>
      <dgm:t>
        <a:bodyPr/>
        <a:lstStyle/>
        <a:p>
          <a:endParaRPr lang="en-US"/>
        </a:p>
      </dgm:t>
    </dgm:pt>
    <dgm:pt modelId="{10690D3F-8968-443B-8A21-4AD1C2CAE26E}" type="pres">
      <dgm:prSet presAssocID="{7884996D-84BC-42BE-BBED-FB182EEE012F}" presName="vert0" presStyleCnt="0">
        <dgm:presLayoutVars>
          <dgm:dir/>
          <dgm:animOne val="branch"/>
          <dgm:animLvl val="lvl"/>
        </dgm:presLayoutVars>
      </dgm:prSet>
      <dgm:spPr/>
    </dgm:pt>
    <dgm:pt modelId="{743DC673-4924-4236-9955-73E6EC62746E}" type="pres">
      <dgm:prSet presAssocID="{E44CA267-FE99-4E38-9CD9-8C1862612D80}" presName="thickLine" presStyleLbl="alignNode1" presStyleIdx="0" presStyleCnt="3"/>
      <dgm:spPr/>
    </dgm:pt>
    <dgm:pt modelId="{22F5A3E2-D033-49CE-A5DD-2D53C97BD87D}" type="pres">
      <dgm:prSet presAssocID="{E44CA267-FE99-4E38-9CD9-8C1862612D80}" presName="horz1" presStyleCnt="0"/>
      <dgm:spPr/>
    </dgm:pt>
    <dgm:pt modelId="{91EE99DE-A4DD-4AF8-B4D3-3971A421FB6E}" type="pres">
      <dgm:prSet presAssocID="{E44CA267-FE99-4E38-9CD9-8C1862612D80}" presName="tx1" presStyleLbl="revTx" presStyleIdx="0" presStyleCnt="3"/>
      <dgm:spPr/>
    </dgm:pt>
    <dgm:pt modelId="{137424D1-2131-40E5-BA12-ADA4ECAAD679}" type="pres">
      <dgm:prSet presAssocID="{E44CA267-FE99-4E38-9CD9-8C1862612D80}" presName="vert1" presStyleCnt="0"/>
      <dgm:spPr/>
    </dgm:pt>
    <dgm:pt modelId="{1555AD9F-B251-48C0-8BE4-514FFEBC86EA}" type="pres">
      <dgm:prSet presAssocID="{94169FEF-F75B-4907-BB0A-F831A162FEEB}" presName="thickLine" presStyleLbl="alignNode1" presStyleIdx="1" presStyleCnt="3"/>
      <dgm:spPr/>
    </dgm:pt>
    <dgm:pt modelId="{9924F8A7-E250-497A-B966-7B21BA82505F}" type="pres">
      <dgm:prSet presAssocID="{94169FEF-F75B-4907-BB0A-F831A162FEEB}" presName="horz1" presStyleCnt="0"/>
      <dgm:spPr/>
    </dgm:pt>
    <dgm:pt modelId="{246C253B-F286-4E56-BEEF-2A7077345D6E}" type="pres">
      <dgm:prSet presAssocID="{94169FEF-F75B-4907-BB0A-F831A162FEEB}" presName="tx1" presStyleLbl="revTx" presStyleIdx="1" presStyleCnt="3"/>
      <dgm:spPr/>
    </dgm:pt>
    <dgm:pt modelId="{750E704F-4A49-4105-A0CA-54651EC55BA2}" type="pres">
      <dgm:prSet presAssocID="{94169FEF-F75B-4907-BB0A-F831A162FEEB}" presName="vert1" presStyleCnt="0"/>
      <dgm:spPr/>
    </dgm:pt>
    <dgm:pt modelId="{159AE9DF-11ED-4E18-91CA-6CD754A3086F}" type="pres">
      <dgm:prSet presAssocID="{816C60C7-7F6A-4AA8-9FE0-7F7EE0377F1B}" presName="thickLine" presStyleLbl="alignNode1" presStyleIdx="2" presStyleCnt="3"/>
      <dgm:spPr/>
    </dgm:pt>
    <dgm:pt modelId="{4BF2A0FD-71B9-40D9-9472-E41772109585}" type="pres">
      <dgm:prSet presAssocID="{816C60C7-7F6A-4AA8-9FE0-7F7EE0377F1B}" presName="horz1" presStyleCnt="0"/>
      <dgm:spPr/>
    </dgm:pt>
    <dgm:pt modelId="{D12C5CB4-5A2D-4C07-A023-73FDAD1EA199}" type="pres">
      <dgm:prSet presAssocID="{816C60C7-7F6A-4AA8-9FE0-7F7EE0377F1B}" presName="tx1" presStyleLbl="revTx" presStyleIdx="2" presStyleCnt="3"/>
      <dgm:spPr/>
    </dgm:pt>
    <dgm:pt modelId="{40D28BA5-22DE-4301-9F34-F9860C926E0A}" type="pres">
      <dgm:prSet presAssocID="{816C60C7-7F6A-4AA8-9FE0-7F7EE0377F1B}" presName="vert1" presStyleCnt="0"/>
      <dgm:spPr/>
    </dgm:pt>
  </dgm:ptLst>
  <dgm:cxnLst>
    <dgm:cxn modelId="{792FFE69-D359-464C-ABDC-1514B52FC9E5}" type="presOf" srcId="{816C60C7-7F6A-4AA8-9FE0-7F7EE0377F1B}" destId="{D12C5CB4-5A2D-4C07-A023-73FDAD1EA199}" srcOrd="0" destOrd="0" presId="urn:microsoft.com/office/officeart/2008/layout/LinedList"/>
    <dgm:cxn modelId="{35DF354B-7C4D-41BA-9D94-D28EDD3779C0}" srcId="{7884996D-84BC-42BE-BBED-FB182EEE012F}" destId="{816C60C7-7F6A-4AA8-9FE0-7F7EE0377F1B}" srcOrd="2" destOrd="0" parTransId="{30E8B932-23AC-4E4B-B971-F13C8D15C08F}" sibTransId="{AB9445F6-C1CC-4CEE-9A6E-EDC4C6FB9EC6}"/>
    <dgm:cxn modelId="{F8500182-CE40-4534-B071-9911C9E54F22}" srcId="{7884996D-84BC-42BE-BBED-FB182EEE012F}" destId="{94169FEF-F75B-4907-BB0A-F831A162FEEB}" srcOrd="1" destOrd="0" parTransId="{AB85EC24-3DCB-4A5F-8AAD-94E57122585D}" sibTransId="{0D3DBA02-73ED-4D4E-9632-FA950807BB04}"/>
    <dgm:cxn modelId="{3B5FB195-3144-46A6-9CD0-068A7AA5648B}" srcId="{7884996D-84BC-42BE-BBED-FB182EEE012F}" destId="{E44CA267-FE99-4E38-9CD9-8C1862612D80}" srcOrd="0" destOrd="0" parTransId="{02C25187-811F-4FD5-9951-F61CF9E5BFE3}" sibTransId="{36DAC7AA-DA7B-41CB-9878-C11E4A9C50F0}"/>
    <dgm:cxn modelId="{5BD0D9B3-1F70-4B46-AEDE-629391733EE1}" type="presOf" srcId="{E44CA267-FE99-4E38-9CD9-8C1862612D80}" destId="{91EE99DE-A4DD-4AF8-B4D3-3971A421FB6E}" srcOrd="0" destOrd="0" presId="urn:microsoft.com/office/officeart/2008/layout/LinedList"/>
    <dgm:cxn modelId="{081963C1-B0B6-47F7-A469-4CB609B8832F}" type="presOf" srcId="{7884996D-84BC-42BE-BBED-FB182EEE012F}" destId="{10690D3F-8968-443B-8A21-4AD1C2CAE26E}" srcOrd="0" destOrd="0" presId="urn:microsoft.com/office/officeart/2008/layout/LinedList"/>
    <dgm:cxn modelId="{422737DC-5635-439B-ABD2-4DF6D3E2F273}" type="presOf" srcId="{94169FEF-F75B-4907-BB0A-F831A162FEEB}" destId="{246C253B-F286-4E56-BEEF-2A7077345D6E}" srcOrd="0" destOrd="0" presId="urn:microsoft.com/office/officeart/2008/layout/LinedList"/>
    <dgm:cxn modelId="{EDDC9A12-A72E-4A27-8D30-C1BAC08A355B}" type="presParOf" srcId="{10690D3F-8968-443B-8A21-4AD1C2CAE26E}" destId="{743DC673-4924-4236-9955-73E6EC62746E}" srcOrd="0" destOrd="0" presId="urn:microsoft.com/office/officeart/2008/layout/LinedList"/>
    <dgm:cxn modelId="{3E1D3A00-6106-41FF-94E8-89CBB319F480}" type="presParOf" srcId="{10690D3F-8968-443B-8A21-4AD1C2CAE26E}" destId="{22F5A3E2-D033-49CE-A5DD-2D53C97BD87D}" srcOrd="1" destOrd="0" presId="urn:microsoft.com/office/officeart/2008/layout/LinedList"/>
    <dgm:cxn modelId="{0CE0815C-23B4-4356-A7AC-A1593B5452D2}" type="presParOf" srcId="{22F5A3E2-D033-49CE-A5DD-2D53C97BD87D}" destId="{91EE99DE-A4DD-4AF8-B4D3-3971A421FB6E}" srcOrd="0" destOrd="0" presId="urn:microsoft.com/office/officeart/2008/layout/LinedList"/>
    <dgm:cxn modelId="{BD08DA23-683E-4903-9D63-E6988492853B}" type="presParOf" srcId="{22F5A3E2-D033-49CE-A5DD-2D53C97BD87D}" destId="{137424D1-2131-40E5-BA12-ADA4ECAAD679}" srcOrd="1" destOrd="0" presId="urn:microsoft.com/office/officeart/2008/layout/LinedList"/>
    <dgm:cxn modelId="{71EF322D-3DAD-4F9E-9080-B6BBD6D2805E}" type="presParOf" srcId="{10690D3F-8968-443B-8A21-4AD1C2CAE26E}" destId="{1555AD9F-B251-48C0-8BE4-514FFEBC86EA}" srcOrd="2" destOrd="0" presId="urn:microsoft.com/office/officeart/2008/layout/LinedList"/>
    <dgm:cxn modelId="{13885464-6FA9-49A0-85B6-CB9DA7C63B24}" type="presParOf" srcId="{10690D3F-8968-443B-8A21-4AD1C2CAE26E}" destId="{9924F8A7-E250-497A-B966-7B21BA82505F}" srcOrd="3" destOrd="0" presId="urn:microsoft.com/office/officeart/2008/layout/LinedList"/>
    <dgm:cxn modelId="{C92E27DC-9038-436D-95B3-B5570BF0FB8F}" type="presParOf" srcId="{9924F8A7-E250-497A-B966-7B21BA82505F}" destId="{246C253B-F286-4E56-BEEF-2A7077345D6E}" srcOrd="0" destOrd="0" presId="urn:microsoft.com/office/officeart/2008/layout/LinedList"/>
    <dgm:cxn modelId="{1009E8F6-1577-435E-8528-CB05E601ACA9}" type="presParOf" srcId="{9924F8A7-E250-497A-B966-7B21BA82505F}" destId="{750E704F-4A49-4105-A0CA-54651EC55BA2}" srcOrd="1" destOrd="0" presId="urn:microsoft.com/office/officeart/2008/layout/LinedList"/>
    <dgm:cxn modelId="{0E5E2B41-7C7F-4AFB-BD05-C7640767D7D8}" type="presParOf" srcId="{10690D3F-8968-443B-8A21-4AD1C2CAE26E}" destId="{159AE9DF-11ED-4E18-91CA-6CD754A3086F}" srcOrd="4" destOrd="0" presId="urn:microsoft.com/office/officeart/2008/layout/LinedList"/>
    <dgm:cxn modelId="{71CD1585-5AE3-43D8-AD64-47FFA52E74AF}" type="presParOf" srcId="{10690D3F-8968-443B-8A21-4AD1C2CAE26E}" destId="{4BF2A0FD-71B9-40D9-9472-E41772109585}" srcOrd="5" destOrd="0" presId="urn:microsoft.com/office/officeart/2008/layout/LinedList"/>
    <dgm:cxn modelId="{65AC652F-AC9F-47DD-BD87-769169B7B275}" type="presParOf" srcId="{4BF2A0FD-71B9-40D9-9472-E41772109585}" destId="{D12C5CB4-5A2D-4C07-A023-73FDAD1EA199}" srcOrd="0" destOrd="0" presId="urn:microsoft.com/office/officeart/2008/layout/LinedList"/>
    <dgm:cxn modelId="{44096684-E2FF-4C3D-848D-C57B42CE64B2}" type="presParOf" srcId="{4BF2A0FD-71B9-40D9-9472-E41772109585}" destId="{40D28BA5-22DE-4301-9F34-F9860C926E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75B1BB-C0A2-40CB-8042-AEDC449A16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7614E9-ABB5-4E37-8B50-4B8A0A4AB943}">
      <dgm:prSet/>
      <dgm:spPr/>
      <dgm:t>
        <a:bodyPr/>
        <a:lstStyle/>
        <a:p>
          <a:r>
            <a:rPr lang="en-US"/>
            <a:t>How to proper use object in order to define your functions</a:t>
          </a:r>
        </a:p>
      </dgm:t>
    </dgm:pt>
    <dgm:pt modelId="{A8A1A916-E0E0-4D34-9D6F-6C3458A58D12}" type="parTrans" cxnId="{A1C2B03D-FA5E-4037-AB4F-BCD499A0D42E}">
      <dgm:prSet/>
      <dgm:spPr/>
      <dgm:t>
        <a:bodyPr/>
        <a:lstStyle/>
        <a:p>
          <a:endParaRPr lang="en-US"/>
        </a:p>
      </dgm:t>
    </dgm:pt>
    <dgm:pt modelId="{3EB83008-FDCD-4A8F-BCD7-0EE19D64DD4A}" type="sibTrans" cxnId="{A1C2B03D-FA5E-4037-AB4F-BCD499A0D42E}">
      <dgm:prSet/>
      <dgm:spPr/>
      <dgm:t>
        <a:bodyPr/>
        <a:lstStyle/>
        <a:p>
          <a:endParaRPr lang="en-US"/>
        </a:p>
      </dgm:t>
    </dgm:pt>
    <dgm:pt modelId="{2C4BBBBD-FF88-4673-A334-14B1D5283ECF}">
      <dgm:prSet/>
      <dgm:spPr/>
      <dgm:t>
        <a:bodyPr/>
        <a:lstStyle/>
        <a:p>
          <a:r>
            <a:rPr lang="en-US"/>
            <a:t>How to tie functions together</a:t>
          </a:r>
        </a:p>
      </dgm:t>
    </dgm:pt>
    <dgm:pt modelId="{26D45A1D-D6B2-4211-B5F9-BEC8D0B2099A}" type="parTrans" cxnId="{F55AB271-CD91-40A4-966D-EEC2D971B136}">
      <dgm:prSet/>
      <dgm:spPr/>
      <dgm:t>
        <a:bodyPr/>
        <a:lstStyle/>
        <a:p>
          <a:endParaRPr lang="en-US"/>
        </a:p>
      </dgm:t>
    </dgm:pt>
    <dgm:pt modelId="{8E06466B-84A6-40B2-A5D9-C7D2CAA30314}" type="sibTrans" cxnId="{F55AB271-CD91-40A4-966D-EEC2D971B136}">
      <dgm:prSet/>
      <dgm:spPr/>
      <dgm:t>
        <a:bodyPr/>
        <a:lstStyle/>
        <a:p>
          <a:endParaRPr lang="en-US"/>
        </a:p>
      </dgm:t>
    </dgm:pt>
    <dgm:pt modelId="{AF3B49C2-4433-4A90-B95E-C03211EE19D1}">
      <dgm:prSet/>
      <dgm:spPr/>
      <dgm:t>
        <a:bodyPr/>
        <a:lstStyle/>
        <a:p>
          <a:r>
            <a:rPr lang="en-US"/>
            <a:t>How to use numerous inputs</a:t>
          </a:r>
        </a:p>
      </dgm:t>
    </dgm:pt>
    <dgm:pt modelId="{7BEC723C-04B0-4EF2-BB67-9DF38C1B8C96}" type="parTrans" cxnId="{B3A4959B-2D05-4F4D-9FC7-FDE4C2261F43}">
      <dgm:prSet/>
      <dgm:spPr/>
      <dgm:t>
        <a:bodyPr/>
        <a:lstStyle/>
        <a:p>
          <a:endParaRPr lang="en-US"/>
        </a:p>
      </dgm:t>
    </dgm:pt>
    <dgm:pt modelId="{35645DD0-855D-4AA7-AAEA-7FB307C05CC6}" type="sibTrans" cxnId="{B3A4959B-2D05-4F4D-9FC7-FDE4C2261F43}">
      <dgm:prSet/>
      <dgm:spPr/>
      <dgm:t>
        <a:bodyPr/>
        <a:lstStyle/>
        <a:p>
          <a:endParaRPr lang="en-US"/>
        </a:p>
      </dgm:t>
    </dgm:pt>
    <dgm:pt modelId="{B7E55CED-5402-46BE-93CF-FA3834C3396D}">
      <dgm:prSet/>
      <dgm:spPr/>
      <dgm:t>
        <a:bodyPr/>
        <a:lstStyle/>
        <a:p>
          <a:r>
            <a:rPr lang="en-US"/>
            <a:t>If statements</a:t>
          </a:r>
        </a:p>
      </dgm:t>
    </dgm:pt>
    <dgm:pt modelId="{2141FE3D-3A63-4DBE-8A3C-C48DB62D6953}" type="parTrans" cxnId="{A9FD73AA-AFA8-4F39-88FB-463834E50808}">
      <dgm:prSet/>
      <dgm:spPr/>
      <dgm:t>
        <a:bodyPr/>
        <a:lstStyle/>
        <a:p>
          <a:endParaRPr lang="en-US"/>
        </a:p>
      </dgm:t>
    </dgm:pt>
    <dgm:pt modelId="{41091B53-2FD8-4E1C-960E-7EAAAB1CC31D}" type="sibTrans" cxnId="{A9FD73AA-AFA8-4F39-88FB-463834E50808}">
      <dgm:prSet/>
      <dgm:spPr/>
      <dgm:t>
        <a:bodyPr/>
        <a:lstStyle/>
        <a:p>
          <a:endParaRPr lang="en-US"/>
        </a:p>
      </dgm:t>
    </dgm:pt>
    <dgm:pt modelId="{F8C6A7B0-CD0A-469B-B674-35B165BCBB45}">
      <dgm:prSet/>
      <dgm:spPr/>
      <dgm:t>
        <a:bodyPr/>
        <a:lstStyle/>
        <a:p>
          <a:r>
            <a:rPr lang="en-US"/>
            <a:t>Printing different statements depending on the given data</a:t>
          </a:r>
        </a:p>
      </dgm:t>
    </dgm:pt>
    <dgm:pt modelId="{EA3EAFC8-BC92-49A7-8528-DD29897EF2D5}" type="parTrans" cxnId="{EAAAE8F3-CB3B-47A1-94EA-C2C9D999EA37}">
      <dgm:prSet/>
      <dgm:spPr/>
      <dgm:t>
        <a:bodyPr/>
        <a:lstStyle/>
        <a:p>
          <a:endParaRPr lang="en-US"/>
        </a:p>
      </dgm:t>
    </dgm:pt>
    <dgm:pt modelId="{0B80A2D5-2E52-4186-AE99-12490018CDBC}" type="sibTrans" cxnId="{EAAAE8F3-CB3B-47A1-94EA-C2C9D999EA37}">
      <dgm:prSet/>
      <dgm:spPr/>
      <dgm:t>
        <a:bodyPr/>
        <a:lstStyle/>
        <a:p>
          <a:endParaRPr lang="en-US"/>
        </a:p>
      </dgm:t>
    </dgm:pt>
    <dgm:pt modelId="{AB65D55E-49BE-4DCE-AE96-139C6C410DD1}" type="pres">
      <dgm:prSet presAssocID="{A575B1BB-C0A2-40CB-8042-AEDC449A161E}" presName="linear" presStyleCnt="0">
        <dgm:presLayoutVars>
          <dgm:animLvl val="lvl"/>
          <dgm:resizeHandles val="exact"/>
        </dgm:presLayoutVars>
      </dgm:prSet>
      <dgm:spPr/>
    </dgm:pt>
    <dgm:pt modelId="{E2203FDC-B840-4A59-895D-96B29EFA8917}" type="pres">
      <dgm:prSet presAssocID="{397614E9-ABB5-4E37-8B50-4B8A0A4AB9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A79B42-318A-45B5-89FF-567192218E58}" type="pres">
      <dgm:prSet presAssocID="{3EB83008-FDCD-4A8F-BCD7-0EE19D64DD4A}" presName="spacer" presStyleCnt="0"/>
      <dgm:spPr/>
    </dgm:pt>
    <dgm:pt modelId="{6C5732CC-21B4-49B7-BFB4-4FDEB3EF259B}" type="pres">
      <dgm:prSet presAssocID="{2C4BBBBD-FF88-4673-A334-14B1D5283E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A2C392-105F-4231-9ACE-4172B71D463E}" type="pres">
      <dgm:prSet presAssocID="{8E06466B-84A6-40B2-A5D9-C7D2CAA30314}" presName="spacer" presStyleCnt="0"/>
      <dgm:spPr/>
    </dgm:pt>
    <dgm:pt modelId="{9F357463-E0F8-4097-AF60-ED00ABEAF4AA}" type="pres">
      <dgm:prSet presAssocID="{AF3B49C2-4433-4A90-B95E-C03211EE19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98CFF2A-E01F-4982-929A-59E033EF73A3}" type="pres">
      <dgm:prSet presAssocID="{35645DD0-855D-4AA7-AAEA-7FB307C05CC6}" presName="spacer" presStyleCnt="0"/>
      <dgm:spPr/>
    </dgm:pt>
    <dgm:pt modelId="{D72F4737-8344-4D16-8EF0-EFBBF2735B5D}" type="pres">
      <dgm:prSet presAssocID="{B7E55CED-5402-46BE-93CF-FA3834C3396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5E3E48-0BF4-416A-A33E-47DD91BCDB91}" type="pres">
      <dgm:prSet presAssocID="{41091B53-2FD8-4E1C-960E-7EAAAB1CC31D}" presName="spacer" presStyleCnt="0"/>
      <dgm:spPr/>
    </dgm:pt>
    <dgm:pt modelId="{7E92518C-3330-4C81-BDB0-7A40B0739F47}" type="pres">
      <dgm:prSet presAssocID="{F8C6A7B0-CD0A-469B-B674-35B165BCBB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EAEB29-2D4F-4227-BDF4-A59F8D769799}" type="presOf" srcId="{2C4BBBBD-FF88-4673-A334-14B1D5283ECF}" destId="{6C5732CC-21B4-49B7-BFB4-4FDEB3EF259B}" srcOrd="0" destOrd="0" presId="urn:microsoft.com/office/officeart/2005/8/layout/vList2"/>
    <dgm:cxn modelId="{A1C2B03D-FA5E-4037-AB4F-BCD499A0D42E}" srcId="{A575B1BB-C0A2-40CB-8042-AEDC449A161E}" destId="{397614E9-ABB5-4E37-8B50-4B8A0A4AB943}" srcOrd="0" destOrd="0" parTransId="{A8A1A916-E0E0-4D34-9D6F-6C3458A58D12}" sibTransId="{3EB83008-FDCD-4A8F-BCD7-0EE19D64DD4A}"/>
    <dgm:cxn modelId="{F55AB271-CD91-40A4-966D-EEC2D971B136}" srcId="{A575B1BB-C0A2-40CB-8042-AEDC449A161E}" destId="{2C4BBBBD-FF88-4673-A334-14B1D5283ECF}" srcOrd="1" destOrd="0" parTransId="{26D45A1D-D6B2-4211-B5F9-BEC8D0B2099A}" sibTransId="{8E06466B-84A6-40B2-A5D9-C7D2CAA30314}"/>
    <dgm:cxn modelId="{F39AD776-50DA-4544-BE74-9E6BD582C710}" type="presOf" srcId="{F8C6A7B0-CD0A-469B-B674-35B165BCBB45}" destId="{7E92518C-3330-4C81-BDB0-7A40B0739F47}" srcOrd="0" destOrd="0" presId="urn:microsoft.com/office/officeart/2005/8/layout/vList2"/>
    <dgm:cxn modelId="{B3A4959B-2D05-4F4D-9FC7-FDE4C2261F43}" srcId="{A575B1BB-C0A2-40CB-8042-AEDC449A161E}" destId="{AF3B49C2-4433-4A90-B95E-C03211EE19D1}" srcOrd="2" destOrd="0" parTransId="{7BEC723C-04B0-4EF2-BB67-9DF38C1B8C96}" sibTransId="{35645DD0-855D-4AA7-AAEA-7FB307C05CC6}"/>
    <dgm:cxn modelId="{267CECA0-14EA-47FC-8F77-AD23D095D60D}" type="presOf" srcId="{397614E9-ABB5-4E37-8B50-4B8A0A4AB943}" destId="{E2203FDC-B840-4A59-895D-96B29EFA8917}" srcOrd="0" destOrd="0" presId="urn:microsoft.com/office/officeart/2005/8/layout/vList2"/>
    <dgm:cxn modelId="{A9FD73AA-AFA8-4F39-88FB-463834E50808}" srcId="{A575B1BB-C0A2-40CB-8042-AEDC449A161E}" destId="{B7E55CED-5402-46BE-93CF-FA3834C3396D}" srcOrd="3" destOrd="0" parTransId="{2141FE3D-3A63-4DBE-8A3C-C48DB62D6953}" sibTransId="{41091B53-2FD8-4E1C-960E-7EAAAB1CC31D}"/>
    <dgm:cxn modelId="{84F2BBCB-43D6-4D0A-88E8-E2411921FB74}" type="presOf" srcId="{AF3B49C2-4433-4A90-B95E-C03211EE19D1}" destId="{9F357463-E0F8-4097-AF60-ED00ABEAF4AA}" srcOrd="0" destOrd="0" presId="urn:microsoft.com/office/officeart/2005/8/layout/vList2"/>
    <dgm:cxn modelId="{5BAFB4E4-CFEF-46C3-AC77-A41CDDD1D65F}" type="presOf" srcId="{A575B1BB-C0A2-40CB-8042-AEDC449A161E}" destId="{AB65D55E-49BE-4DCE-AE96-139C6C410DD1}" srcOrd="0" destOrd="0" presId="urn:microsoft.com/office/officeart/2005/8/layout/vList2"/>
    <dgm:cxn modelId="{E40CBCEF-841A-4421-B324-5A42E351CD26}" type="presOf" srcId="{B7E55CED-5402-46BE-93CF-FA3834C3396D}" destId="{D72F4737-8344-4D16-8EF0-EFBBF2735B5D}" srcOrd="0" destOrd="0" presId="urn:microsoft.com/office/officeart/2005/8/layout/vList2"/>
    <dgm:cxn modelId="{EAAAE8F3-CB3B-47A1-94EA-C2C9D999EA37}" srcId="{A575B1BB-C0A2-40CB-8042-AEDC449A161E}" destId="{F8C6A7B0-CD0A-469B-B674-35B165BCBB45}" srcOrd="4" destOrd="0" parTransId="{EA3EAFC8-BC92-49A7-8528-DD29897EF2D5}" sibTransId="{0B80A2D5-2E52-4186-AE99-12490018CDBC}"/>
    <dgm:cxn modelId="{91557C50-FD69-4355-B39B-F32DB92B2797}" type="presParOf" srcId="{AB65D55E-49BE-4DCE-AE96-139C6C410DD1}" destId="{E2203FDC-B840-4A59-895D-96B29EFA8917}" srcOrd="0" destOrd="0" presId="urn:microsoft.com/office/officeart/2005/8/layout/vList2"/>
    <dgm:cxn modelId="{4513E290-6DA7-489D-9C39-C5EBB3BA2E79}" type="presParOf" srcId="{AB65D55E-49BE-4DCE-AE96-139C6C410DD1}" destId="{1EA79B42-318A-45B5-89FF-567192218E58}" srcOrd="1" destOrd="0" presId="urn:microsoft.com/office/officeart/2005/8/layout/vList2"/>
    <dgm:cxn modelId="{67EF292F-618E-447A-848E-6A19402FD0E3}" type="presParOf" srcId="{AB65D55E-49BE-4DCE-AE96-139C6C410DD1}" destId="{6C5732CC-21B4-49B7-BFB4-4FDEB3EF259B}" srcOrd="2" destOrd="0" presId="urn:microsoft.com/office/officeart/2005/8/layout/vList2"/>
    <dgm:cxn modelId="{EFE39E2B-949F-40A8-9856-6D45D3E24FFF}" type="presParOf" srcId="{AB65D55E-49BE-4DCE-AE96-139C6C410DD1}" destId="{93A2C392-105F-4231-9ACE-4172B71D463E}" srcOrd="3" destOrd="0" presId="urn:microsoft.com/office/officeart/2005/8/layout/vList2"/>
    <dgm:cxn modelId="{3230925A-1B89-4E01-AAF1-95D606601E53}" type="presParOf" srcId="{AB65D55E-49BE-4DCE-AE96-139C6C410DD1}" destId="{9F357463-E0F8-4097-AF60-ED00ABEAF4AA}" srcOrd="4" destOrd="0" presId="urn:microsoft.com/office/officeart/2005/8/layout/vList2"/>
    <dgm:cxn modelId="{B42907FD-DE90-4748-B7D1-228FF106ADD1}" type="presParOf" srcId="{AB65D55E-49BE-4DCE-AE96-139C6C410DD1}" destId="{E98CFF2A-E01F-4982-929A-59E033EF73A3}" srcOrd="5" destOrd="0" presId="urn:microsoft.com/office/officeart/2005/8/layout/vList2"/>
    <dgm:cxn modelId="{CED1B757-E4CB-4567-BD43-6672E2CB880F}" type="presParOf" srcId="{AB65D55E-49BE-4DCE-AE96-139C6C410DD1}" destId="{D72F4737-8344-4D16-8EF0-EFBBF2735B5D}" srcOrd="6" destOrd="0" presId="urn:microsoft.com/office/officeart/2005/8/layout/vList2"/>
    <dgm:cxn modelId="{CD41640C-FC44-42AD-86EA-9D72FA46A9E1}" type="presParOf" srcId="{AB65D55E-49BE-4DCE-AE96-139C6C410DD1}" destId="{B05E3E48-0BF4-416A-A33E-47DD91BCDB91}" srcOrd="7" destOrd="0" presId="urn:microsoft.com/office/officeart/2005/8/layout/vList2"/>
    <dgm:cxn modelId="{3D62F604-151C-4D98-8918-A972BC97B055}" type="presParOf" srcId="{AB65D55E-49BE-4DCE-AE96-139C6C410DD1}" destId="{7E92518C-3330-4C81-BDB0-7A40B0739F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2DE93-252B-460B-97E8-868F92BF6772}">
      <dsp:nvSpPr>
        <dsp:cNvPr id="0" name=""/>
        <dsp:cNvSpPr/>
      </dsp:nvSpPr>
      <dsp:spPr>
        <a:xfrm>
          <a:off x="0" y="72908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</a:t>
          </a:r>
        </a:p>
      </dsp:txBody>
      <dsp:txXfrm>
        <a:off x="20561" y="93469"/>
        <a:ext cx="5140478" cy="380078"/>
      </dsp:txXfrm>
    </dsp:sp>
    <dsp:sp modelId="{AEB4ABC7-BD8A-41B1-8187-9F471194E8A4}">
      <dsp:nvSpPr>
        <dsp:cNvPr id="0" name=""/>
        <dsp:cNvSpPr/>
      </dsp:nvSpPr>
      <dsp:spPr>
        <a:xfrm>
          <a:off x="0" y="54594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Overview</a:t>
          </a:r>
        </a:p>
      </dsp:txBody>
      <dsp:txXfrm>
        <a:off x="20561" y="566510"/>
        <a:ext cx="5140478" cy="380078"/>
      </dsp:txXfrm>
    </dsp:sp>
    <dsp:sp modelId="{C51A924C-8F44-486B-A064-39F42059A650}">
      <dsp:nvSpPr>
        <dsp:cNvPr id="0" name=""/>
        <dsp:cNvSpPr/>
      </dsp:nvSpPr>
      <dsp:spPr>
        <a:xfrm>
          <a:off x="0" y="101898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Technical Details</a:t>
          </a:r>
        </a:p>
      </dsp:txBody>
      <dsp:txXfrm>
        <a:off x="20561" y="1039550"/>
        <a:ext cx="5140478" cy="380078"/>
      </dsp:txXfrm>
    </dsp:sp>
    <dsp:sp modelId="{01CA1816-FF3A-400C-AB4C-C5D3FD169825}">
      <dsp:nvSpPr>
        <dsp:cNvPr id="0" name=""/>
        <dsp:cNvSpPr/>
      </dsp:nvSpPr>
      <dsp:spPr>
        <a:xfrm>
          <a:off x="0" y="149202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Implementation</a:t>
          </a:r>
        </a:p>
      </dsp:txBody>
      <dsp:txXfrm>
        <a:off x="20561" y="1512590"/>
        <a:ext cx="5140478" cy="380078"/>
      </dsp:txXfrm>
    </dsp:sp>
    <dsp:sp modelId="{322547D5-12A2-4025-9FA3-E84A330055C1}">
      <dsp:nvSpPr>
        <dsp:cNvPr id="0" name=""/>
        <dsp:cNvSpPr/>
      </dsp:nvSpPr>
      <dsp:spPr>
        <a:xfrm>
          <a:off x="0" y="196506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Challenges and Solutions</a:t>
          </a:r>
        </a:p>
      </dsp:txBody>
      <dsp:txXfrm>
        <a:off x="20561" y="1985630"/>
        <a:ext cx="5140478" cy="380078"/>
      </dsp:txXfrm>
    </dsp:sp>
    <dsp:sp modelId="{8AEA1B7E-7E38-4B88-B3C8-CFC060EF0815}">
      <dsp:nvSpPr>
        <dsp:cNvPr id="0" name=""/>
        <dsp:cNvSpPr/>
      </dsp:nvSpPr>
      <dsp:spPr>
        <a:xfrm>
          <a:off x="0" y="243810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 Experience</a:t>
          </a:r>
        </a:p>
      </dsp:txBody>
      <dsp:txXfrm>
        <a:off x="20561" y="2458670"/>
        <a:ext cx="5140478" cy="380078"/>
      </dsp:txXfrm>
    </dsp:sp>
    <dsp:sp modelId="{13729A20-F762-418D-9C43-C63816044655}">
      <dsp:nvSpPr>
        <dsp:cNvPr id="0" name=""/>
        <dsp:cNvSpPr/>
      </dsp:nvSpPr>
      <dsp:spPr>
        <a:xfrm>
          <a:off x="0" y="291114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Demonstration</a:t>
          </a:r>
        </a:p>
      </dsp:txBody>
      <dsp:txXfrm>
        <a:off x="20561" y="2931710"/>
        <a:ext cx="5140478" cy="380078"/>
      </dsp:txXfrm>
    </dsp:sp>
    <dsp:sp modelId="{A3F39D6E-5170-4122-975D-1B2D982D35D5}">
      <dsp:nvSpPr>
        <dsp:cNvPr id="0" name=""/>
        <dsp:cNvSpPr/>
      </dsp:nvSpPr>
      <dsp:spPr>
        <a:xfrm>
          <a:off x="0" y="338418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Lessons Learned</a:t>
          </a:r>
        </a:p>
      </dsp:txBody>
      <dsp:txXfrm>
        <a:off x="20561" y="3404750"/>
        <a:ext cx="5140478" cy="380078"/>
      </dsp:txXfrm>
    </dsp:sp>
    <dsp:sp modelId="{CDFBB051-D23C-4CE1-AF83-4CA58D50DFE2}">
      <dsp:nvSpPr>
        <dsp:cNvPr id="0" name=""/>
        <dsp:cNvSpPr/>
      </dsp:nvSpPr>
      <dsp:spPr>
        <a:xfrm>
          <a:off x="0" y="3857229"/>
          <a:ext cx="5181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</a:p>
      </dsp:txBody>
      <dsp:txXfrm>
        <a:off x="20561" y="3877790"/>
        <a:ext cx="5140478" cy="380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EB223-4B05-424E-9B47-ED2107BE1302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07590-FC3C-45BB-8C6D-EDE2616162B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771DE-2FDD-4445-9A12-21EE67671FB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create a running app similar to programs like NIKE run club</a:t>
          </a:r>
        </a:p>
      </dsp:txBody>
      <dsp:txXfrm>
        <a:off x="1057183" y="1805"/>
        <a:ext cx="9458416" cy="915310"/>
      </dsp:txXfrm>
    </dsp:sp>
    <dsp:sp modelId="{26CC7285-C839-4D65-86BD-92DC5686D7FA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8E5BC-6734-4FC5-9D3B-28C59599ABA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EF2A5-392C-4A29-9A62-02C7EA1B899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will input their height, weight and age</a:t>
          </a:r>
        </a:p>
      </dsp:txBody>
      <dsp:txXfrm>
        <a:off x="1057183" y="1145944"/>
        <a:ext cx="9458416" cy="915310"/>
      </dsp:txXfrm>
    </dsp:sp>
    <dsp:sp modelId="{FE476550-A333-4A78-8408-A42EAF76E26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EE793-5CEE-4F29-A92F-72DF50EB51B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1FFE8-9B13-4790-82B1-4C1BC1593CC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input their run time and length</a:t>
          </a:r>
        </a:p>
      </dsp:txBody>
      <dsp:txXfrm>
        <a:off x="1057183" y="2290082"/>
        <a:ext cx="9458416" cy="915310"/>
      </dsp:txXfrm>
    </dsp:sp>
    <dsp:sp modelId="{B4545565-D2DE-41B3-819B-0DF7D3A914B8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5AA4-C224-49FE-938C-4291D5DCCFC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5794-19ED-49E7-B2A5-BEEAAF6E643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produce an output of calories burned and average pace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DC673-4924-4236-9955-73E6EC62746E}">
      <dsp:nvSpPr>
        <dsp:cNvPr id="0" name=""/>
        <dsp:cNvSpPr/>
      </dsp:nvSpPr>
      <dsp:spPr>
        <a:xfrm>
          <a:off x="0" y="2124"/>
          <a:ext cx="5181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99DE-A4DD-4AF8-B4D3-3971A421FB6E}">
      <dsp:nvSpPr>
        <dsp:cNvPr id="0" name=""/>
        <dsp:cNvSpPr/>
      </dsp:nvSpPr>
      <dsp:spPr>
        <a:xfrm>
          <a:off x="0" y="212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are using python to create the algorithm</a:t>
          </a:r>
        </a:p>
      </dsp:txBody>
      <dsp:txXfrm>
        <a:off x="0" y="2124"/>
        <a:ext cx="5181600" cy="1449029"/>
      </dsp:txXfrm>
    </dsp:sp>
    <dsp:sp modelId="{1555AD9F-B251-48C0-8BE4-514FFEBC86EA}">
      <dsp:nvSpPr>
        <dsp:cNvPr id="0" name=""/>
        <dsp:cNvSpPr/>
      </dsp:nvSpPr>
      <dsp:spPr>
        <a:xfrm>
          <a:off x="0" y="1451154"/>
          <a:ext cx="5181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C253B-F286-4E56-BEEF-2A7077345D6E}">
      <dsp:nvSpPr>
        <dsp:cNvPr id="0" name=""/>
        <dsp:cNvSpPr/>
      </dsp:nvSpPr>
      <dsp:spPr>
        <a:xfrm>
          <a:off x="0" y="1451154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Will be using objects to define our functions in terms of BMI,  Average Pace and Calories Burned</a:t>
          </a:r>
        </a:p>
      </dsp:txBody>
      <dsp:txXfrm>
        <a:off x="0" y="1451154"/>
        <a:ext cx="5181600" cy="1449029"/>
      </dsp:txXfrm>
    </dsp:sp>
    <dsp:sp modelId="{159AE9DF-11ED-4E18-91CA-6CD754A3086F}">
      <dsp:nvSpPr>
        <dsp:cNvPr id="0" name=""/>
        <dsp:cNvSpPr/>
      </dsp:nvSpPr>
      <dsp:spPr>
        <a:xfrm>
          <a:off x="0" y="2900183"/>
          <a:ext cx="5181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C5CB4-5A2D-4C07-A023-73FDAD1EA199}">
      <dsp:nvSpPr>
        <dsp:cNvPr id="0" name=""/>
        <dsp:cNvSpPr/>
      </dsp:nvSpPr>
      <dsp:spPr>
        <a:xfrm>
          <a:off x="0" y="2900183"/>
          <a:ext cx="5181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code will then generate the results</a:t>
          </a:r>
        </a:p>
      </dsp:txBody>
      <dsp:txXfrm>
        <a:off x="0" y="2900183"/>
        <a:ext cx="5181600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03FDC-B840-4A59-895D-96B29EFA8917}">
      <dsp:nvSpPr>
        <dsp:cNvPr id="0" name=""/>
        <dsp:cNvSpPr/>
      </dsp:nvSpPr>
      <dsp:spPr>
        <a:xfrm>
          <a:off x="0" y="27684"/>
          <a:ext cx="5181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proper use object in order to define your functions</a:t>
          </a:r>
        </a:p>
      </dsp:txBody>
      <dsp:txXfrm>
        <a:off x="39580" y="67264"/>
        <a:ext cx="5102440" cy="731649"/>
      </dsp:txXfrm>
    </dsp:sp>
    <dsp:sp modelId="{6C5732CC-21B4-49B7-BFB4-4FDEB3EF259B}">
      <dsp:nvSpPr>
        <dsp:cNvPr id="0" name=""/>
        <dsp:cNvSpPr/>
      </dsp:nvSpPr>
      <dsp:spPr>
        <a:xfrm>
          <a:off x="0" y="898974"/>
          <a:ext cx="5181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tie functions together</a:t>
          </a:r>
        </a:p>
      </dsp:txBody>
      <dsp:txXfrm>
        <a:off x="39580" y="938554"/>
        <a:ext cx="5102440" cy="731649"/>
      </dsp:txXfrm>
    </dsp:sp>
    <dsp:sp modelId="{9F357463-E0F8-4097-AF60-ED00ABEAF4AA}">
      <dsp:nvSpPr>
        <dsp:cNvPr id="0" name=""/>
        <dsp:cNvSpPr/>
      </dsp:nvSpPr>
      <dsp:spPr>
        <a:xfrm>
          <a:off x="0" y="1770264"/>
          <a:ext cx="5181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use numerous inputs</a:t>
          </a:r>
        </a:p>
      </dsp:txBody>
      <dsp:txXfrm>
        <a:off x="39580" y="1809844"/>
        <a:ext cx="5102440" cy="731649"/>
      </dsp:txXfrm>
    </dsp:sp>
    <dsp:sp modelId="{D72F4737-8344-4D16-8EF0-EFBBF2735B5D}">
      <dsp:nvSpPr>
        <dsp:cNvPr id="0" name=""/>
        <dsp:cNvSpPr/>
      </dsp:nvSpPr>
      <dsp:spPr>
        <a:xfrm>
          <a:off x="0" y="2641554"/>
          <a:ext cx="5181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If statements</a:t>
          </a:r>
        </a:p>
      </dsp:txBody>
      <dsp:txXfrm>
        <a:off x="39580" y="2681134"/>
        <a:ext cx="5102440" cy="731649"/>
      </dsp:txXfrm>
    </dsp:sp>
    <dsp:sp modelId="{7E92518C-3330-4C81-BDB0-7A40B0739F47}">
      <dsp:nvSpPr>
        <dsp:cNvPr id="0" name=""/>
        <dsp:cNvSpPr/>
      </dsp:nvSpPr>
      <dsp:spPr>
        <a:xfrm>
          <a:off x="0" y="3512844"/>
          <a:ext cx="5181600" cy="81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Printing different statements depending on the given data</a:t>
          </a:r>
        </a:p>
      </dsp:txBody>
      <dsp:txXfrm>
        <a:off x="39580" y="3552424"/>
        <a:ext cx="5102440" cy="73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62B1-C626-4140-AE3A-3CB31FEE075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495D-0B7D-44E2-A788-4325543DD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C495D-0B7D-44E2-A788-4325543DDD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C495D-0B7D-44E2-A788-4325543DD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C495D-0B7D-44E2-A788-4325543DDD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C495D-0B7D-44E2-A788-4325543DDD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24hinh.vn/threads/dji-mini-se-the-300-entry-level-drone-available-in-the-us.7450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hlinkClick r:id="rId2" tooltip="https://24hinh.vn/threads/dji-mini-se-the-300-entry-level-drone-available-in-the-us.7450/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3" tooltip="https://creativecommons.org/licenses/by-nc-nd/3.0/"/>
              </a:rPr>
              <a:t>CC BY-NC-ND</a:t>
            </a:r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9B1D6-A7BC-AD00-12EC-DA9774FBFB7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2D6EA6-F8C4-4A5F-33D2-614C49270D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134C1-EFCC-EFBE-4624-86BCDDB44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EECADC-EABC-CD7E-F412-1C13AE93D2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48137-C3B3-71D0-D276-1FFB5B431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783C15-FA4A-46EE-189B-2EE077D762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05951-BCA3-3E35-23CF-F1AA67A6B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A367-1BFE-5E6C-2A71-10DD71FC7A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02787-95FB-A286-1EC9-B5C4E00849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38200" cy="11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LsR6airO_hKClHrYzBSRlSO8s41wVRNp/view?usp=drive_link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hcalculator.com/bmr-calculator/" TargetMode="External"/><Relationship Id="rId2" Type="http://schemas.openxmlformats.org/officeDocument/2006/relationships/hyperlink" Target="https://www.cdc.gov/nccdphp/dnpao/growthcharts/training/bmiage/page5_2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Fitness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</a:t>
            </a:r>
          </a:p>
          <a:p>
            <a:r>
              <a:rPr lang="en-US"/>
              <a:t>Corey Merritt</a:t>
            </a:r>
          </a:p>
          <a:p>
            <a:r>
              <a:rPr lang="en-US"/>
              <a:t>Jackson Hay </a:t>
            </a:r>
          </a:p>
          <a:p>
            <a:r>
              <a:rPr lang="en-US"/>
              <a:t>Aidan </a:t>
            </a:r>
            <a:r>
              <a:rPr lang="en-US" err="1"/>
              <a:t>Fearn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F59B-5879-0036-DEAE-062EFA209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7315199" cy="2387600"/>
          </a:xfrm>
        </p:spPr>
        <p:txBody>
          <a:bodyPr anchor="b">
            <a:normAutofit/>
          </a:bodyPr>
          <a:lstStyle/>
          <a:p>
            <a:r>
              <a:rPr lang="en-US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60A7-2AFD-A623-D984-79ACA79CB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/>
            <a:endParaRPr lang="en-US"/>
          </a:p>
          <a:p>
            <a:pPr marL="170815" indent="-170815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C811A-13AE-034A-C9E4-03ACE1A57786}"/>
              </a:ext>
            </a:extLst>
          </p:cNvPr>
          <p:cNvSpPr txBox="1"/>
          <p:nvPr/>
        </p:nvSpPr>
        <p:spPr>
          <a:xfrm>
            <a:off x="1502684" y="3511594"/>
            <a:ext cx="5190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2"/>
              </a:rPr>
              <a:t>https://drive.google.com/file/d/1LsR6airO_hKClHrYzBSRlSO8s41wVRNp/view?usp=drive_link</a:t>
            </a:r>
            <a:endParaRPr lang="en-US">
              <a:ea typeface="+mn-lt"/>
              <a:cs typeface="+mn-lt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43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81C-3959-5B01-06EA-1AECD1A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Nike Run Club</a:t>
            </a:r>
          </a:p>
        </p:txBody>
      </p:sp>
      <p:pic>
        <p:nvPicPr>
          <p:cNvPr id="6" name="Content Placeholder 5" descr="A phone with a screen showing a running schedule&#10;&#10;Description automatically generated">
            <a:extLst>
              <a:ext uri="{FF2B5EF4-FFF2-40B4-BE49-F238E27FC236}">
                <a16:creationId xmlns:a16="http://schemas.microsoft.com/office/drawing/2014/main" id="{D8DFE9D3-AA17-F2A8-775B-8926B7DB5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6175" y="411979"/>
            <a:ext cx="4284971" cy="5372469"/>
          </a:xfrm>
        </p:spPr>
      </p:pic>
      <p:pic>
        <p:nvPicPr>
          <p:cNvPr id="7" name="Picture 6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643BF0FF-4F2D-D371-553A-DAD6E7B54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78" y="1774794"/>
            <a:ext cx="3992870" cy="368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C133-81D4-70F8-FC94-54ED034D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Lessons Learned</a:t>
            </a:r>
          </a:p>
        </p:txBody>
      </p:sp>
      <p:pic>
        <p:nvPicPr>
          <p:cNvPr id="12" name="Content Placeholder 11" descr="A light bulb with puzzle pieces&#10;&#10;Description automatically generated">
            <a:extLst>
              <a:ext uri="{FF2B5EF4-FFF2-40B4-BE49-F238E27FC236}">
                <a16:creationId xmlns:a16="http://schemas.microsoft.com/office/drawing/2014/main" id="{6FB43D32-BBF7-052C-2F20-923AE3EF1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183" y="1825525"/>
            <a:ext cx="4351537" cy="4351537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CFFA6-9AFC-E76A-0963-0C9683F236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690806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47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7D13-D8F1-4DBB-DBDE-9EDA2A47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Content Placeholder 3" descr="A group of hands holding puzzle pieces&#10;&#10;Description automatically generated">
            <a:extLst>
              <a:ext uri="{FF2B5EF4-FFF2-40B4-BE49-F238E27FC236}">
                <a16:creationId xmlns:a16="http://schemas.microsoft.com/office/drawing/2014/main" id="{47DC0644-821A-EE11-8666-08E8C643C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" y="4032"/>
            <a:ext cx="12189964" cy="6862622"/>
          </a:xfrm>
        </p:spPr>
      </p:pic>
    </p:spTree>
    <p:extLst>
      <p:ext uri="{BB962C8B-B14F-4D97-AF65-F5344CB8AC3E}">
        <p14:creationId xmlns:p14="http://schemas.microsoft.com/office/powerpoint/2010/main" val="16995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85A1-D58D-51AD-9FAA-A295DB96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B7E0-49D5-1B66-07AB-A749A888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CDC - Calculating BMI using the English System - BMI for Age Training Course – DNPAO</a:t>
            </a:r>
            <a:endParaRPr lang="en-US"/>
          </a:p>
          <a:p>
            <a:r>
              <a:rPr lang="en-US">
                <a:hlinkClick r:id="rId3"/>
              </a:rPr>
              <a:t>BMR Calculator - Basal Metabolic Rate - Inch Calculator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5" name="Content Placeholder 44" descr="A person using a computer&#10;&#10;Description automatically generated">
            <a:extLst>
              <a:ext uri="{FF2B5EF4-FFF2-40B4-BE49-F238E27FC236}">
                <a16:creationId xmlns:a16="http://schemas.microsoft.com/office/drawing/2014/main" id="{5568F4FA-4903-6657-7D91-5CF194DCF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9891" y="1914301"/>
            <a:ext cx="5456782" cy="3804082"/>
          </a:xfr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48E6543-579E-5AE1-AB13-61AD6E0A9A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3993262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0CF5-BC87-B6AC-6C34-8B1D133D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042BE8-C230-C710-0711-09133AAD1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93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43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72BD-E2A2-3E56-42D9-5753C285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Technical Details</a:t>
            </a:r>
          </a:p>
        </p:txBody>
      </p:sp>
      <p:pic>
        <p:nvPicPr>
          <p:cNvPr id="13" name="Content Placeholder 1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D5A84CA-75E6-445C-D02F-295FF5DDC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3583" y="1829047"/>
            <a:ext cx="4956699" cy="3382747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E6FED-E6A7-0D1B-705D-D24D21AEF4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429498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34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9BB-6D60-9A01-42BC-5A439B01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(1)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B07FEB-9709-0116-377F-AAC08AF46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7930"/>
            <a:ext cx="9176657" cy="4384471"/>
          </a:xfrm>
        </p:spPr>
      </p:pic>
    </p:spTree>
    <p:extLst>
      <p:ext uri="{BB962C8B-B14F-4D97-AF65-F5344CB8AC3E}">
        <p14:creationId xmlns:p14="http://schemas.microsoft.com/office/powerpoint/2010/main" val="192429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9BB-6D60-9A01-42BC-5A439B01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(2)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FBCFEC-465D-AEA9-BB2C-D4F88773D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66" y="1594102"/>
            <a:ext cx="8537509" cy="4282898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1DD9355-F694-04C1-E6AF-86C94162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22" y="1848371"/>
            <a:ext cx="3418116" cy="1026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85A2-340F-014F-EBC0-371C75F2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5379-4B1F-449B-144A-5E3C64ED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Defining the formulas for BMI and BMR</a:t>
            </a:r>
            <a:endParaRPr lang="en-US"/>
          </a:p>
          <a:p>
            <a:pPr marL="170815" indent="-170815"/>
            <a:endParaRPr lang="en-US"/>
          </a:p>
        </p:txBody>
      </p:sp>
      <p:pic>
        <p:nvPicPr>
          <p:cNvPr id="4" name="Picture 3" descr="A diagram of a weight&#10;&#10;Description automatically generated">
            <a:extLst>
              <a:ext uri="{FF2B5EF4-FFF2-40B4-BE49-F238E27FC236}">
                <a16:creationId xmlns:a16="http://schemas.microsoft.com/office/drawing/2014/main" id="{BDF23775-4E21-DB9A-1EF8-78495C27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98" y="2809515"/>
            <a:ext cx="5083249" cy="196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9A995-B425-874B-154E-596EFCA00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33" y="2919307"/>
            <a:ext cx="4689231" cy="24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81C-3959-5B01-06EA-1AECD1A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Experience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2474D8B-AE4E-D0BE-15FC-A5EE4CB33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286" y="2256649"/>
            <a:ext cx="9372600" cy="3293347"/>
          </a:xfrm>
        </p:spPr>
      </p:pic>
    </p:spTree>
    <p:extLst>
      <p:ext uri="{BB962C8B-B14F-4D97-AF65-F5344CB8AC3E}">
        <p14:creationId xmlns:p14="http://schemas.microsoft.com/office/powerpoint/2010/main" val="949477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81C-3959-5B01-06EA-1AECD1ABF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7315199" cy="2387600"/>
          </a:xfrm>
        </p:spPr>
        <p:txBody>
          <a:bodyPr anchor="b">
            <a:normAutofit/>
          </a:bodyPr>
          <a:lstStyle/>
          <a:p>
            <a:r>
              <a:rPr lang="en-US"/>
              <a:t>User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CAFDA4-FE50-56E0-FE25-413D25563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0815" indent="-170815">
              <a:buFont typeface="Wingdings" panose="020B0604020202020204" pitchFamily="34" charset="0"/>
              <a:buChar char="v"/>
            </a:pPr>
            <a:r>
              <a:rPr lang="en-US">
                <a:latin typeface="Arial"/>
                <a:cs typeface="Arial"/>
              </a:rPr>
              <a:t>Tracks previous runs and compares progress</a:t>
            </a:r>
          </a:p>
          <a:p>
            <a:pPr marL="170815" indent="-170815">
              <a:buFont typeface="Wingdings" panose="020B0604020202020204" pitchFamily="34" charset="0"/>
              <a:buChar char="v"/>
            </a:pPr>
            <a:r>
              <a:rPr lang="en-US"/>
              <a:t>Make an option to convert in Kg and Cm</a:t>
            </a:r>
          </a:p>
          <a:p>
            <a:pPr marL="170815" indent="-170815">
              <a:buFont typeface="Wingdings" panose="020B0604020202020204" pitchFamily="34" charset="0"/>
              <a:buChar char="v"/>
            </a:pPr>
            <a:r>
              <a:rPr lang="en-US">
                <a:latin typeface="Arial"/>
                <a:cs typeface="Arial"/>
              </a:rPr>
              <a:t>Expected results for future runs</a:t>
            </a:r>
          </a:p>
          <a:p>
            <a:pPr marL="170815" indent="-170815">
              <a:buFont typeface="Calibri" panose="020B0604020202020204" pitchFamily="34" charset="0"/>
              <a:buChar char="-"/>
            </a:pPr>
            <a:endParaRPr lang="en-US"/>
          </a:p>
          <a:p>
            <a:pPr marL="170815" indent="-170815">
              <a:buFont typeface="Calibri" panose="020B0604020202020204" pitchFamily="34" charset="0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Fitness Tracker</vt:lpstr>
      <vt:lpstr>Introduction</vt:lpstr>
      <vt:lpstr>Project Overview</vt:lpstr>
      <vt:lpstr>Technical Details</vt:lpstr>
      <vt:lpstr>Implementation (1)</vt:lpstr>
      <vt:lpstr>Implementation (2)</vt:lpstr>
      <vt:lpstr>Challenges and Solutions</vt:lpstr>
      <vt:lpstr>User Experience</vt:lpstr>
      <vt:lpstr>User Feedback</vt:lpstr>
      <vt:lpstr>Demonstration</vt:lpstr>
      <vt:lpstr>Nike Run Club</vt:lpstr>
      <vt:lpstr>Lessons Learned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revision>2</cp:revision>
  <dcterms:created xsi:type="dcterms:W3CDTF">2020-08-18T13:57:38Z</dcterms:created>
  <dcterms:modified xsi:type="dcterms:W3CDTF">2023-11-13T15:47:04Z</dcterms:modified>
</cp:coreProperties>
</file>