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FB7A8-AAE0-0EE1-F56A-78343ACF074E}" v="2" dt="2023-11-29T14:35:16.827"/>
    <p1510:client id="{94D958E3-05FF-486C-BF18-7581A31F9D7F}" v="312" dt="2023-11-21T17:07:37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P. Fearn" userId="S::afearn@bellarmine.edu::a5cce3d9-b91a-4258-b4d3-645061efe8bc" providerId="AD" clId="Web-{94D958E3-05FF-486C-BF18-7581A31F9D7F}"/>
    <pc:docChg chg="addSld delSld modSld addMainMaster delMainMaster">
      <pc:chgData name="Aidan P. Fearn" userId="S::afearn@bellarmine.edu::a5cce3d9-b91a-4258-b4d3-645061efe8bc" providerId="AD" clId="Web-{94D958E3-05FF-486C-BF18-7581A31F9D7F}" dt="2023-11-21T17:07:37.560" v="311" actId="20577"/>
      <pc:docMkLst>
        <pc:docMk/>
      </pc:docMkLst>
      <pc:sldChg chg="addSp modSp mod setBg modClrScheme addAnim chgLayout">
        <pc:chgData name="Aidan P. Fearn" userId="S::afearn@bellarmine.edu::a5cce3d9-b91a-4258-b4d3-645061efe8bc" providerId="AD" clId="Web-{94D958E3-05FF-486C-BF18-7581A31F9D7F}" dt="2023-11-21T16:52:24.725" v="11"/>
        <pc:sldMkLst>
          <pc:docMk/>
          <pc:sldMk cId="109857222" sldId="256"/>
        </pc:sldMkLst>
        <pc:spChg chg="mod">
          <ac:chgData name="Aidan P. Fearn" userId="S::afearn@bellarmine.edu::a5cce3d9-b91a-4258-b4d3-645061efe8bc" providerId="AD" clId="Web-{94D958E3-05FF-486C-BF18-7581A31F9D7F}" dt="2023-11-21T16:52:24.725" v="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idan P. Fearn" userId="S::afearn@bellarmine.edu::a5cce3d9-b91a-4258-b4d3-645061efe8bc" providerId="AD" clId="Web-{94D958E3-05FF-486C-BF18-7581A31F9D7F}" dt="2023-11-21T16:52:24.725" v="9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idan P. Fearn" userId="S::afearn@bellarmine.edu::a5cce3d9-b91a-4258-b4d3-645061efe8bc" providerId="AD" clId="Web-{94D958E3-05FF-486C-BF18-7581A31F9D7F}" dt="2023-11-21T16:52:24.725" v="9"/>
          <ac:spMkLst>
            <pc:docMk/>
            <pc:sldMk cId="109857222" sldId="256"/>
            <ac:spMk id="9" creationId="{4DA4374D-F270-4C02-88D7-B751FD9BD6BD}"/>
          </ac:spMkLst>
        </pc:spChg>
        <pc:spChg chg="add">
          <ac:chgData name="Aidan P. Fearn" userId="S::afearn@bellarmine.edu::a5cce3d9-b91a-4258-b4d3-645061efe8bc" providerId="AD" clId="Web-{94D958E3-05FF-486C-BF18-7581A31F9D7F}" dt="2023-11-21T16:52:24.725" v="9"/>
          <ac:spMkLst>
            <pc:docMk/>
            <pc:sldMk cId="109857222" sldId="256"/>
            <ac:spMk id="11" creationId="{1ACA2EA0-FFD3-42EC-9406-B595015ED96E}"/>
          </ac:spMkLst>
        </pc:spChg>
        <pc:spChg chg="add">
          <ac:chgData name="Aidan P. Fearn" userId="S::afearn@bellarmine.edu::a5cce3d9-b91a-4258-b4d3-645061efe8bc" providerId="AD" clId="Web-{94D958E3-05FF-486C-BF18-7581A31F9D7F}" dt="2023-11-21T16:52:24.725" v="9"/>
          <ac:spMkLst>
            <pc:docMk/>
            <pc:sldMk cId="109857222" sldId="256"/>
            <ac:spMk id="13" creationId="{D5288BCE-665C-472A-8C43-664BCFA31E43}"/>
          </ac:spMkLst>
        </pc:spChg>
        <pc:spChg chg="add">
          <ac:chgData name="Aidan P. Fearn" userId="S::afearn@bellarmine.edu::a5cce3d9-b91a-4258-b4d3-645061efe8bc" providerId="AD" clId="Web-{94D958E3-05FF-486C-BF18-7581A31F9D7F}" dt="2023-11-21T16:52:24.725" v="9"/>
          <ac:spMkLst>
            <pc:docMk/>
            <pc:sldMk cId="109857222" sldId="256"/>
            <ac:spMk id="15" creationId="{46C57131-53A7-4C1A-BEA8-25F06A06AD29}"/>
          </ac:spMkLst>
        </pc:spChg>
        <pc:picChg chg="add">
          <ac:chgData name="Aidan P. Fearn" userId="S::afearn@bellarmine.edu::a5cce3d9-b91a-4258-b4d3-645061efe8bc" providerId="AD" clId="Web-{94D958E3-05FF-486C-BF18-7581A31F9D7F}" dt="2023-11-21T16:52:24.725" v="9"/>
          <ac:picMkLst>
            <pc:docMk/>
            <pc:sldMk cId="109857222" sldId="256"/>
            <ac:picMk id="4" creationId="{321E4E6B-B86A-3126-B0C4-206F1FA924F4}"/>
          </ac:picMkLst>
        </pc:picChg>
      </pc:sldChg>
      <pc:sldChg chg="addSp delSp modSp new mod setBg">
        <pc:chgData name="Aidan P. Fearn" userId="S::afearn@bellarmine.edu::a5cce3d9-b91a-4258-b4d3-645061efe8bc" providerId="AD" clId="Web-{94D958E3-05FF-486C-BF18-7581A31F9D7F}" dt="2023-11-21T16:55:00.026" v="62"/>
        <pc:sldMkLst>
          <pc:docMk/>
          <pc:sldMk cId="510963533" sldId="257"/>
        </pc:sldMkLst>
        <pc:spChg chg="mod">
          <ac:chgData name="Aidan P. Fearn" userId="S::afearn@bellarmine.edu::a5cce3d9-b91a-4258-b4d3-645061efe8bc" providerId="AD" clId="Web-{94D958E3-05FF-486C-BF18-7581A31F9D7F}" dt="2023-11-21T16:55:00.026" v="62"/>
          <ac:spMkLst>
            <pc:docMk/>
            <pc:sldMk cId="510963533" sldId="257"/>
            <ac:spMk id="2" creationId="{1A26C4B7-7726-71A2-C5BB-DFFD66D6DDD9}"/>
          </ac:spMkLst>
        </pc:spChg>
        <pc:spChg chg="del mod">
          <ac:chgData name="Aidan P. Fearn" userId="S::afearn@bellarmine.edu::a5cce3d9-b91a-4258-b4d3-645061efe8bc" providerId="AD" clId="Web-{94D958E3-05FF-486C-BF18-7581A31F9D7F}" dt="2023-11-21T16:55:00.026" v="62"/>
          <ac:spMkLst>
            <pc:docMk/>
            <pc:sldMk cId="510963533" sldId="257"/>
            <ac:spMk id="3" creationId="{1426E3FB-F156-3A55-6933-C108568ABEC3}"/>
          </ac:spMkLst>
        </pc:spChg>
        <pc:spChg chg="add">
          <ac:chgData name="Aidan P. Fearn" userId="S::afearn@bellarmine.edu::a5cce3d9-b91a-4258-b4d3-645061efe8bc" providerId="AD" clId="Web-{94D958E3-05FF-486C-BF18-7581A31F9D7F}" dt="2023-11-21T16:55:00.026" v="62"/>
          <ac:spMkLst>
            <pc:docMk/>
            <pc:sldMk cId="510963533" sldId="257"/>
            <ac:spMk id="9" creationId="{53B021B3-DE93-4AB7-8A18-CF5F1CED88B8}"/>
          </ac:spMkLst>
        </pc:spChg>
        <pc:spChg chg="add">
          <ac:chgData name="Aidan P. Fearn" userId="S::afearn@bellarmine.edu::a5cce3d9-b91a-4258-b4d3-645061efe8bc" providerId="AD" clId="Web-{94D958E3-05FF-486C-BF18-7581A31F9D7F}" dt="2023-11-21T16:55:00.026" v="62"/>
          <ac:spMkLst>
            <pc:docMk/>
            <pc:sldMk cId="510963533" sldId="257"/>
            <ac:spMk id="11" creationId="{52D502E5-F6B4-4D58-B4AE-FC466FF15EE8}"/>
          </ac:spMkLst>
        </pc:spChg>
        <pc:spChg chg="add">
          <ac:chgData name="Aidan P. Fearn" userId="S::afearn@bellarmine.edu::a5cce3d9-b91a-4258-b4d3-645061efe8bc" providerId="AD" clId="Web-{94D958E3-05FF-486C-BF18-7581A31F9D7F}" dt="2023-11-21T16:55:00.026" v="62"/>
          <ac:spMkLst>
            <pc:docMk/>
            <pc:sldMk cId="510963533" sldId="257"/>
            <ac:spMk id="13" creationId="{9DECDBF4-02B6-4BB4-B65B-B8107AD6A9E8}"/>
          </ac:spMkLst>
        </pc:spChg>
        <pc:graphicFrameChg chg="add">
          <ac:chgData name="Aidan P. Fearn" userId="S::afearn@bellarmine.edu::a5cce3d9-b91a-4258-b4d3-645061efe8bc" providerId="AD" clId="Web-{94D958E3-05FF-486C-BF18-7581A31F9D7F}" dt="2023-11-21T16:55:00.026" v="62"/>
          <ac:graphicFrameMkLst>
            <pc:docMk/>
            <pc:sldMk cId="510963533" sldId="257"/>
            <ac:graphicFrameMk id="5" creationId="{71B34DB9-D894-EBB0-37DE-8389FDD8B32A}"/>
          </ac:graphicFrameMkLst>
        </pc:graphicFrameChg>
      </pc:sldChg>
      <pc:sldChg chg="addSp modSp new mod setBg">
        <pc:chgData name="Aidan P. Fearn" userId="S::afearn@bellarmine.edu::a5cce3d9-b91a-4258-b4d3-645061efe8bc" providerId="AD" clId="Web-{94D958E3-05FF-486C-BF18-7581A31F9D7F}" dt="2023-11-21T16:59:17.032" v="161"/>
        <pc:sldMkLst>
          <pc:docMk/>
          <pc:sldMk cId="2271046689" sldId="258"/>
        </pc:sldMkLst>
        <pc:spChg chg="mod">
          <ac:chgData name="Aidan P. Fearn" userId="S::afearn@bellarmine.edu::a5cce3d9-b91a-4258-b4d3-645061efe8bc" providerId="AD" clId="Web-{94D958E3-05FF-486C-BF18-7581A31F9D7F}" dt="2023-11-21T16:59:17.032" v="161"/>
          <ac:spMkLst>
            <pc:docMk/>
            <pc:sldMk cId="2271046689" sldId="258"/>
            <ac:spMk id="2" creationId="{01424F25-3C43-211D-475A-399A87E0A630}"/>
          </ac:spMkLst>
        </pc:spChg>
        <pc:spChg chg="mod">
          <ac:chgData name="Aidan P. Fearn" userId="S::afearn@bellarmine.edu::a5cce3d9-b91a-4258-b4d3-645061efe8bc" providerId="AD" clId="Web-{94D958E3-05FF-486C-BF18-7581A31F9D7F}" dt="2023-11-21T16:59:17.032" v="161"/>
          <ac:spMkLst>
            <pc:docMk/>
            <pc:sldMk cId="2271046689" sldId="258"/>
            <ac:spMk id="3" creationId="{B0A3DA45-0E0D-7E43-2399-BA746B97D59A}"/>
          </ac:spMkLst>
        </pc:spChg>
        <pc:spChg chg="add">
          <ac:chgData name="Aidan P. Fearn" userId="S::afearn@bellarmine.edu::a5cce3d9-b91a-4258-b4d3-645061efe8bc" providerId="AD" clId="Web-{94D958E3-05FF-486C-BF18-7581A31F9D7F}" dt="2023-11-21T16:59:17.032" v="161"/>
          <ac:spMkLst>
            <pc:docMk/>
            <pc:sldMk cId="2271046689" sldId="258"/>
            <ac:spMk id="9" creationId="{8FC9BE17-9A7B-462D-AE50-3D8777387304}"/>
          </ac:spMkLst>
        </pc:spChg>
        <pc:spChg chg="add">
          <ac:chgData name="Aidan P. Fearn" userId="S::afearn@bellarmine.edu::a5cce3d9-b91a-4258-b4d3-645061efe8bc" providerId="AD" clId="Web-{94D958E3-05FF-486C-BF18-7581A31F9D7F}" dt="2023-11-21T16:59:17.032" v="161"/>
          <ac:spMkLst>
            <pc:docMk/>
            <pc:sldMk cId="2271046689" sldId="258"/>
            <ac:spMk id="11" creationId="{3EBE8569-6AEC-4B8C-8D53-2DE337CDBA65}"/>
          </ac:spMkLst>
        </pc:spChg>
        <pc:spChg chg="add">
          <ac:chgData name="Aidan P. Fearn" userId="S::afearn@bellarmine.edu::a5cce3d9-b91a-4258-b4d3-645061efe8bc" providerId="AD" clId="Web-{94D958E3-05FF-486C-BF18-7581A31F9D7F}" dt="2023-11-21T16:59:17.032" v="161"/>
          <ac:spMkLst>
            <pc:docMk/>
            <pc:sldMk cId="2271046689" sldId="258"/>
            <ac:spMk id="13" creationId="{55D4142C-5077-457F-A6AD-3FECFDB39685}"/>
          </ac:spMkLst>
        </pc:spChg>
        <pc:spChg chg="add">
          <ac:chgData name="Aidan P. Fearn" userId="S::afearn@bellarmine.edu::a5cce3d9-b91a-4258-b4d3-645061efe8bc" providerId="AD" clId="Web-{94D958E3-05FF-486C-BF18-7581A31F9D7F}" dt="2023-11-21T16:59:17.032" v="161"/>
          <ac:spMkLst>
            <pc:docMk/>
            <pc:sldMk cId="2271046689" sldId="258"/>
            <ac:spMk id="15" creationId="{7A5F0580-5EE9-419F-96EE-B6529EF6E7D0}"/>
          </ac:spMkLst>
        </pc:spChg>
        <pc:picChg chg="add">
          <ac:chgData name="Aidan P. Fearn" userId="S::afearn@bellarmine.edu::a5cce3d9-b91a-4258-b4d3-645061efe8bc" providerId="AD" clId="Web-{94D958E3-05FF-486C-BF18-7581A31F9D7F}" dt="2023-11-21T16:59:17.032" v="161"/>
          <ac:picMkLst>
            <pc:docMk/>
            <pc:sldMk cId="2271046689" sldId="258"/>
            <ac:picMk id="5" creationId="{A8207A59-6853-786B-9859-E4C7D2076A25}"/>
          </ac:picMkLst>
        </pc:picChg>
      </pc:sldChg>
      <pc:sldChg chg="addSp modSp new mod setBg">
        <pc:chgData name="Aidan P. Fearn" userId="S::afearn@bellarmine.edu::a5cce3d9-b91a-4258-b4d3-645061efe8bc" providerId="AD" clId="Web-{94D958E3-05FF-486C-BF18-7581A31F9D7F}" dt="2023-11-21T17:01:09.207" v="186"/>
        <pc:sldMkLst>
          <pc:docMk/>
          <pc:sldMk cId="312018946" sldId="259"/>
        </pc:sldMkLst>
        <pc:spChg chg="mod">
          <ac:chgData name="Aidan P. Fearn" userId="S::afearn@bellarmine.edu::a5cce3d9-b91a-4258-b4d3-645061efe8bc" providerId="AD" clId="Web-{94D958E3-05FF-486C-BF18-7581A31F9D7F}" dt="2023-11-21T17:01:09.207" v="186"/>
          <ac:spMkLst>
            <pc:docMk/>
            <pc:sldMk cId="312018946" sldId="259"/>
            <ac:spMk id="2" creationId="{272FF055-2D84-BA6E-B44F-2962F2C75359}"/>
          </ac:spMkLst>
        </pc:spChg>
        <pc:spChg chg="mod">
          <ac:chgData name="Aidan P. Fearn" userId="S::afearn@bellarmine.edu::a5cce3d9-b91a-4258-b4d3-645061efe8bc" providerId="AD" clId="Web-{94D958E3-05FF-486C-BF18-7581A31F9D7F}" dt="2023-11-21T17:01:09.207" v="186"/>
          <ac:spMkLst>
            <pc:docMk/>
            <pc:sldMk cId="312018946" sldId="259"/>
            <ac:spMk id="3" creationId="{B6673BA2-B029-ACE5-008A-46BE38EAF4AA}"/>
          </ac:spMkLst>
        </pc:spChg>
        <pc:spChg chg="add">
          <ac:chgData name="Aidan P. Fearn" userId="S::afearn@bellarmine.edu::a5cce3d9-b91a-4258-b4d3-645061efe8bc" providerId="AD" clId="Web-{94D958E3-05FF-486C-BF18-7581A31F9D7F}" dt="2023-11-21T17:01:09.207" v="186"/>
          <ac:spMkLst>
            <pc:docMk/>
            <pc:sldMk cId="312018946" sldId="259"/>
            <ac:spMk id="9" creationId="{8380AD67-C5CA-4918-B4BB-C359BB03EEDD}"/>
          </ac:spMkLst>
        </pc:spChg>
        <pc:spChg chg="add">
          <ac:chgData name="Aidan P. Fearn" userId="S::afearn@bellarmine.edu::a5cce3d9-b91a-4258-b4d3-645061efe8bc" providerId="AD" clId="Web-{94D958E3-05FF-486C-BF18-7581A31F9D7F}" dt="2023-11-21T17:01:09.207" v="186"/>
          <ac:spMkLst>
            <pc:docMk/>
            <pc:sldMk cId="312018946" sldId="259"/>
            <ac:spMk id="11" creationId="{EABAD4DA-87BA-4F70-9EF0-45C6BCF17823}"/>
          </ac:spMkLst>
        </pc:spChg>
        <pc:spChg chg="add">
          <ac:chgData name="Aidan P. Fearn" userId="S::afearn@bellarmine.edu::a5cce3d9-b91a-4258-b4d3-645061efe8bc" providerId="AD" clId="Web-{94D958E3-05FF-486C-BF18-7581A31F9D7F}" dt="2023-11-21T17:01:09.207" v="186"/>
          <ac:spMkLst>
            <pc:docMk/>
            <pc:sldMk cId="312018946" sldId="259"/>
            <ac:spMk id="13" creationId="{915128D9-2797-47FA-B6FE-EC24E6B8437A}"/>
          </ac:spMkLst>
        </pc:spChg>
        <pc:picChg chg="add">
          <ac:chgData name="Aidan P. Fearn" userId="S::afearn@bellarmine.edu::a5cce3d9-b91a-4258-b4d3-645061efe8bc" providerId="AD" clId="Web-{94D958E3-05FF-486C-BF18-7581A31F9D7F}" dt="2023-11-21T17:01:09.207" v="186"/>
          <ac:picMkLst>
            <pc:docMk/>
            <pc:sldMk cId="312018946" sldId="259"/>
            <ac:picMk id="5" creationId="{A51E92B3-A81D-CBDE-2877-F6D6E9A2D857}"/>
          </ac:picMkLst>
        </pc:picChg>
      </pc:sldChg>
      <pc:sldChg chg="addSp delSp modSp new mod setBg">
        <pc:chgData name="Aidan P. Fearn" userId="S::afearn@bellarmine.edu::a5cce3d9-b91a-4258-b4d3-645061efe8bc" providerId="AD" clId="Web-{94D958E3-05FF-486C-BF18-7581A31F9D7F}" dt="2023-11-21T17:02:08.224" v="199"/>
        <pc:sldMkLst>
          <pc:docMk/>
          <pc:sldMk cId="2104170863" sldId="260"/>
        </pc:sldMkLst>
        <pc:spChg chg="mod">
          <ac:chgData name="Aidan P. Fearn" userId="S::afearn@bellarmine.edu::a5cce3d9-b91a-4258-b4d3-645061efe8bc" providerId="AD" clId="Web-{94D958E3-05FF-486C-BF18-7581A31F9D7F}" dt="2023-11-21T17:02:08.224" v="199"/>
          <ac:spMkLst>
            <pc:docMk/>
            <pc:sldMk cId="2104170863" sldId="260"/>
            <ac:spMk id="2" creationId="{F4CF06DD-F07A-A67F-D3C6-F1A7C438DF7B}"/>
          </ac:spMkLst>
        </pc:spChg>
        <pc:spChg chg="mod">
          <ac:chgData name="Aidan P. Fearn" userId="S::afearn@bellarmine.edu::a5cce3d9-b91a-4258-b4d3-645061efe8bc" providerId="AD" clId="Web-{94D958E3-05FF-486C-BF18-7581A31F9D7F}" dt="2023-11-21T17:02:08.224" v="199"/>
          <ac:spMkLst>
            <pc:docMk/>
            <pc:sldMk cId="2104170863" sldId="260"/>
            <ac:spMk id="3" creationId="{DE21F7BB-F8FE-483F-BA2B-DD726386354F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2:08.208" v="198"/>
          <ac:spMkLst>
            <pc:docMk/>
            <pc:sldMk cId="2104170863" sldId="260"/>
            <ac:spMk id="8" creationId="{1C799903-48D5-4A31-A1A2-541072D9771E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1:57.692" v="192"/>
          <ac:spMkLst>
            <pc:docMk/>
            <pc:sldMk cId="2104170863" sldId="260"/>
            <ac:spMk id="9" creationId="{DF44879F-6698-4394-89D4-7B3CDB92E9A0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2:08.208" v="198"/>
          <ac:spMkLst>
            <pc:docMk/>
            <pc:sldMk cId="2104170863" sldId="260"/>
            <ac:spMk id="10" creationId="{8EFFF109-FC58-4FD3-BE05-9775A1310F55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1:57.692" v="192"/>
          <ac:spMkLst>
            <pc:docMk/>
            <pc:sldMk cId="2104170863" sldId="260"/>
            <ac:spMk id="11" creationId="{C65FD3B2-577C-49A0-B40E-4845C5D597CF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2:08.208" v="198"/>
          <ac:spMkLst>
            <pc:docMk/>
            <pc:sldMk cId="2104170863" sldId="260"/>
            <ac:spMk id="12" creationId="{E1B96AD6-92A9-4273-A62B-96A1C3E0BA95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1:57.692" v="192"/>
          <ac:spMkLst>
            <pc:docMk/>
            <pc:sldMk cId="2104170863" sldId="260"/>
            <ac:spMk id="13" creationId="{7A0B5DEA-ADF6-4BA5-9307-147F0A4685A0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2:08.208" v="198"/>
          <ac:spMkLst>
            <pc:docMk/>
            <pc:sldMk cId="2104170863" sldId="260"/>
            <ac:spMk id="14" creationId="{463EEC44-1BA3-44ED-81FC-A644B04B2A44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1:57.692" v="192"/>
          <ac:spMkLst>
            <pc:docMk/>
            <pc:sldMk cId="2104170863" sldId="260"/>
            <ac:spMk id="15" creationId="{9DECDBF4-02B6-4BB4-B65B-B8107AD6A9E8}"/>
          </ac:spMkLst>
        </pc:spChg>
        <pc:spChg chg="add">
          <ac:chgData name="Aidan P. Fearn" userId="S::afearn@bellarmine.edu::a5cce3d9-b91a-4258-b4d3-645061efe8bc" providerId="AD" clId="Web-{94D958E3-05FF-486C-BF18-7581A31F9D7F}" dt="2023-11-21T17:02:08.224" v="199"/>
          <ac:spMkLst>
            <pc:docMk/>
            <pc:sldMk cId="2104170863" sldId="260"/>
            <ac:spMk id="16" creationId="{79477870-C64A-4E35-8F2F-05B7114F3C74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2:01.411" v="194"/>
          <ac:spMkLst>
            <pc:docMk/>
            <pc:sldMk cId="2104170863" sldId="260"/>
            <ac:spMk id="17" creationId="{8FC9BE17-9A7B-462D-AE50-3D8777387304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2:01.411" v="194"/>
          <ac:spMkLst>
            <pc:docMk/>
            <pc:sldMk cId="2104170863" sldId="260"/>
            <ac:spMk id="19" creationId="{3EBE8569-6AEC-4B8C-8D53-2DE337CDBA65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2:01.411" v="194"/>
          <ac:spMkLst>
            <pc:docMk/>
            <pc:sldMk cId="2104170863" sldId="260"/>
            <ac:spMk id="20" creationId="{55D4142C-5077-457F-A6AD-3FECFDB39685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2:01.411" v="194"/>
          <ac:spMkLst>
            <pc:docMk/>
            <pc:sldMk cId="2104170863" sldId="260"/>
            <ac:spMk id="21" creationId="{7A5F0580-5EE9-419F-96EE-B6529EF6E7D0}"/>
          </ac:spMkLst>
        </pc:spChg>
        <pc:spChg chg="add">
          <ac:chgData name="Aidan P. Fearn" userId="S::afearn@bellarmine.edu::a5cce3d9-b91a-4258-b4d3-645061efe8bc" providerId="AD" clId="Web-{94D958E3-05FF-486C-BF18-7581A31F9D7F}" dt="2023-11-21T17:02:08.224" v="199"/>
          <ac:spMkLst>
            <pc:docMk/>
            <pc:sldMk cId="2104170863" sldId="260"/>
            <ac:spMk id="22" creationId="{8AEA628B-C8FF-4D0B-B111-F101F580B15D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2:05.146" v="196"/>
          <ac:spMkLst>
            <pc:docMk/>
            <pc:sldMk cId="2104170863" sldId="260"/>
            <ac:spMk id="23" creationId="{79477870-C64A-4E35-8F2F-05B7114F3C74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2:05.146" v="196"/>
          <ac:spMkLst>
            <pc:docMk/>
            <pc:sldMk cId="2104170863" sldId="260"/>
            <ac:spMk id="24" creationId="{8AEA628B-C8FF-4D0B-B111-F101F580B15D}"/>
          </ac:spMkLst>
        </pc:spChg>
        <pc:spChg chg="add del">
          <ac:chgData name="Aidan P. Fearn" userId="S::afearn@bellarmine.edu::a5cce3d9-b91a-4258-b4d3-645061efe8bc" providerId="AD" clId="Web-{94D958E3-05FF-486C-BF18-7581A31F9D7F}" dt="2023-11-21T17:02:05.146" v="196"/>
          <ac:spMkLst>
            <pc:docMk/>
            <pc:sldMk cId="2104170863" sldId="260"/>
            <ac:spMk id="25" creationId="{42663BD0-064C-40FC-A331-F49FCA9536AA}"/>
          </ac:spMkLst>
        </pc:spChg>
        <pc:spChg chg="add">
          <ac:chgData name="Aidan P. Fearn" userId="S::afearn@bellarmine.edu::a5cce3d9-b91a-4258-b4d3-645061efe8bc" providerId="AD" clId="Web-{94D958E3-05FF-486C-BF18-7581A31F9D7F}" dt="2023-11-21T17:02:08.224" v="199"/>
          <ac:spMkLst>
            <pc:docMk/>
            <pc:sldMk cId="2104170863" sldId="260"/>
            <ac:spMk id="27" creationId="{42663BD0-064C-40FC-A331-F49FCA9536AA}"/>
          </ac:spMkLst>
        </pc:spChg>
        <pc:picChg chg="add del">
          <ac:chgData name="Aidan P. Fearn" userId="S::afearn@bellarmine.edu::a5cce3d9-b91a-4258-b4d3-645061efe8bc" providerId="AD" clId="Web-{94D958E3-05FF-486C-BF18-7581A31F9D7F}" dt="2023-11-21T17:01:57.692" v="192"/>
          <ac:picMkLst>
            <pc:docMk/>
            <pc:sldMk cId="2104170863" sldId="260"/>
            <ac:picMk id="5" creationId="{F9F97919-6126-0DEE-1069-133B153B632E}"/>
          </ac:picMkLst>
        </pc:picChg>
        <pc:picChg chg="add del">
          <ac:chgData name="Aidan P. Fearn" userId="S::afearn@bellarmine.edu::a5cce3d9-b91a-4258-b4d3-645061efe8bc" providerId="AD" clId="Web-{94D958E3-05FF-486C-BF18-7581A31F9D7F}" dt="2023-11-21T17:02:01.411" v="194"/>
          <ac:picMkLst>
            <pc:docMk/>
            <pc:sldMk cId="2104170863" sldId="260"/>
            <ac:picMk id="18" creationId="{98A02DB7-122E-28C2-37FF-2EE4FB78A484}"/>
          </ac:picMkLst>
        </pc:picChg>
        <pc:picChg chg="add del">
          <ac:chgData name="Aidan P. Fearn" userId="S::afearn@bellarmine.edu::a5cce3d9-b91a-4258-b4d3-645061efe8bc" providerId="AD" clId="Web-{94D958E3-05FF-486C-BF18-7581A31F9D7F}" dt="2023-11-21T17:02:05.146" v="196"/>
          <ac:picMkLst>
            <pc:docMk/>
            <pc:sldMk cId="2104170863" sldId="260"/>
            <ac:picMk id="26" creationId="{AC03CEE4-383C-D7FC-1019-6C9B286BC16D}"/>
          </ac:picMkLst>
        </pc:picChg>
        <pc:picChg chg="add">
          <ac:chgData name="Aidan P. Fearn" userId="S::afearn@bellarmine.edu::a5cce3d9-b91a-4258-b4d3-645061efe8bc" providerId="AD" clId="Web-{94D958E3-05FF-486C-BF18-7581A31F9D7F}" dt="2023-11-21T17:02:08.224" v="199"/>
          <ac:picMkLst>
            <pc:docMk/>
            <pc:sldMk cId="2104170863" sldId="260"/>
            <ac:picMk id="28" creationId="{AC03CEE4-383C-D7FC-1019-6C9B286BC16D}"/>
          </ac:picMkLst>
        </pc:picChg>
      </pc:sldChg>
      <pc:sldChg chg="addSp delSp modSp add replId">
        <pc:chgData name="Aidan P. Fearn" userId="S::afearn@bellarmine.edu::a5cce3d9-b91a-4258-b4d3-645061efe8bc" providerId="AD" clId="Web-{94D958E3-05FF-486C-BF18-7581A31F9D7F}" dt="2023-11-21T17:03:36.804" v="216"/>
        <pc:sldMkLst>
          <pc:docMk/>
          <pc:sldMk cId="1004180357" sldId="261"/>
        </pc:sldMkLst>
        <pc:spChg chg="mod">
          <ac:chgData name="Aidan P. Fearn" userId="S::afearn@bellarmine.edu::a5cce3d9-b91a-4258-b4d3-645061efe8bc" providerId="AD" clId="Web-{94D958E3-05FF-486C-BF18-7581A31F9D7F}" dt="2023-11-21T17:03:36.804" v="216"/>
          <ac:spMkLst>
            <pc:docMk/>
            <pc:sldMk cId="1004180357" sldId="261"/>
            <ac:spMk id="2" creationId="{F4CF06DD-F07A-A67F-D3C6-F1A7C438DF7B}"/>
          </ac:spMkLst>
        </pc:spChg>
        <pc:spChg chg="mod">
          <ac:chgData name="Aidan P. Fearn" userId="S::afearn@bellarmine.edu::a5cce3d9-b91a-4258-b4d3-645061efe8bc" providerId="AD" clId="Web-{94D958E3-05FF-486C-BF18-7581A31F9D7F}" dt="2023-11-21T17:03:36.804" v="216"/>
          <ac:spMkLst>
            <pc:docMk/>
            <pc:sldMk cId="1004180357" sldId="261"/>
            <ac:spMk id="3" creationId="{DE21F7BB-F8FE-483F-BA2B-DD726386354F}"/>
          </ac:spMkLst>
        </pc:spChg>
        <pc:spChg chg="del">
          <ac:chgData name="Aidan P. Fearn" userId="S::afearn@bellarmine.edu::a5cce3d9-b91a-4258-b4d3-645061efe8bc" providerId="AD" clId="Web-{94D958E3-05FF-486C-BF18-7581A31F9D7F}" dt="2023-11-21T17:03:36.804" v="216"/>
          <ac:spMkLst>
            <pc:docMk/>
            <pc:sldMk cId="1004180357" sldId="261"/>
            <ac:spMk id="16" creationId="{79477870-C64A-4E35-8F2F-05B7114F3C74}"/>
          </ac:spMkLst>
        </pc:spChg>
        <pc:spChg chg="del">
          <ac:chgData name="Aidan P. Fearn" userId="S::afearn@bellarmine.edu::a5cce3d9-b91a-4258-b4d3-645061efe8bc" providerId="AD" clId="Web-{94D958E3-05FF-486C-BF18-7581A31F9D7F}" dt="2023-11-21T17:03:36.804" v="216"/>
          <ac:spMkLst>
            <pc:docMk/>
            <pc:sldMk cId="1004180357" sldId="261"/>
            <ac:spMk id="22" creationId="{8AEA628B-C8FF-4D0B-B111-F101F580B15D}"/>
          </ac:spMkLst>
        </pc:spChg>
        <pc:spChg chg="del">
          <ac:chgData name="Aidan P. Fearn" userId="S::afearn@bellarmine.edu::a5cce3d9-b91a-4258-b4d3-645061efe8bc" providerId="AD" clId="Web-{94D958E3-05FF-486C-BF18-7581A31F9D7F}" dt="2023-11-21T17:03:36.804" v="216"/>
          <ac:spMkLst>
            <pc:docMk/>
            <pc:sldMk cId="1004180357" sldId="261"/>
            <ac:spMk id="27" creationId="{42663BD0-064C-40FC-A331-F49FCA9536AA}"/>
          </ac:spMkLst>
        </pc:spChg>
        <pc:spChg chg="add">
          <ac:chgData name="Aidan P. Fearn" userId="S::afearn@bellarmine.edu::a5cce3d9-b91a-4258-b4d3-645061efe8bc" providerId="AD" clId="Web-{94D958E3-05FF-486C-BF18-7581A31F9D7F}" dt="2023-11-21T17:03:36.804" v="216"/>
          <ac:spMkLst>
            <pc:docMk/>
            <pc:sldMk cId="1004180357" sldId="261"/>
            <ac:spMk id="33" creationId="{79477870-C64A-4E35-8F2F-05B7114F3C74}"/>
          </ac:spMkLst>
        </pc:spChg>
        <pc:spChg chg="add">
          <ac:chgData name="Aidan P. Fearn" userId="S::afearn@bellarmine.edu::a5cce3d9-b91a-4258-b4d3-645061efe8bc" providerId="AD" clId="Web-{94D958E3-05FF-486C-BF18-7581A31F9D7F}" dt="2023-11-21T17:03:36.804" v="216"/>
          <ac:spMkLst>
            <pc:docMk/>
            <pc:sldMk cId="1004180357" sldId="261"/>
            <ac:spMk id="35" creationId="{8AEA628B-C8FF-4D0B-B111-F101F580B15D}"/>
          </ac:spMkLst>
        </pc:spChg>
        <pc:spChg chg="add">
          <ac:chgData name="Aidan P. Fearn" userId="S::afearn@bellarmine.edu::a5cce3d9-b91a-4258-b4d3-645061efe8bc" providerId="AD" clId="Web-{94D958E3-05FF-486C-BF18-7581A31F9D7F}" dt="2023-11-21T17:03:36.804" v="216"/>
          <ac:spMkLst>
            <pc:docMk/>
            <pc:sldMk cId="1004180357" sldId="261"/>
            <ac:spMk id="37" creationId="{42663BD0-064C-40FC-A331-F49FCA9536AA}"/>
          </ac:spMkLst>
        </pc:spChg>
        <pc:picChg chg="mod">
          <ac:chgData name="Aidan P. Fearn" userId="S::afearn@bellarmine.edu::a5cce3d9-b91a-4258-b4d3-645061efe8bc" providerId="AD" clId="Web-{94D958E3-05FF-486C-BF18-7581A31F9D7F}" dt="2023-11-21T17:03:36.804" v="216"/>
          <ac:picMkLst>
            <pc:docMk/>
            <pc:sldMk cId="1004180357" sldId="261"/>
            <ac:picMk id="28" creationId="{AC03CEE4-383C-D7FC-1019-6C9B286BC16D}"/>
          </ac:picMkLst>
        </pc:picChg>
      </pc:sldChg>
      <pc:sldChg chg="addSp delSp modSp add replId">
        <pc:chgData name="Aidan P. Fearn" userId="S::afearn@bellarmine.edu::a5cce3d9-b91a-4258-b4d3-645061efe8bc" providerId="AD" clId="Web-{94D958E3-05FF-486C-BF18-7581A31F9D7F}" dt="2023-11-21T17:02:50.147" v="209"/>
        <pc:sldMkLst>
          <pc:docMk/>
          <pc:sldMk cId="3220879264" sldId="262"/>
        </pc:sldMkLst>
        <pc:spChg chg="mod">
          <ac:chgData name="Aidan P. Fearn" userId="S::afearn@bellarmine.edu::a5cce3d9-b91a-4258-b4d3-645061efe8bc" providerId="AD" clId="Web-{94D958E3-05FF-486C-BF18-7581A31F9D7F}" dt="2023-11-21T17:02:50.147" v="209"/>
          <ac:spMkLst>
            <pc:docMk/>
            <pc:sldMk cId="3220879264" sldId="262"/>
            <ac:spMk id="2" creationId="{F4CF06DD-F07A-A67F-D3C6-F1A7C438DF7B}"/>
          </ac:spMkLst>
        </pc:spChg>
        <pc:spChg chg="mod">
          <ac:chgData name="Aidan P. Fearn" userId="S::afearn@bellarmine.edu::a5cce3d9-b91a-4258-b4d3-645061efe8bc" providerId="AD" clId="Web-{94D958E3-05FF-486C-BF18-7581A31F9D7F}" dt="2023-11-21T17:02:50.147" v="209"/>
          <ac:spMkLst>
            <pc:docMk/>
            <pc:sldMk cId="3220879264" sldId="262"/>
            <ac:spMk id="3" creationId="{DE21F7BB-F8FE-483F-BA2B-DD726386354F}"/>
          </ac:spMkLst>
        </pc:spChg>
        <pc:spChg chg="del">
          <ac:chgData name="Aidan P. Fearn" userId="S::afearn@bellarmine.edu::a5cce3d9-b91a-4258-b4d3-645061efe8bc" providerId="AD" clId="Web-{94D958E3-05FF-486C-BF18-7581A31F9D7F}" dt="2023-11-21T17:02:50.147" v="209"/>
          <ac:spMkLst>
            <pc:docMk/>
            <pc:sldMk cId="3220879264" sldId="262"/>
            <ac:spMk id="16" creationId="{79477870-C64A-4E35-8F2F-05B7114F3C74}"/>
          </ac:spMkLst>
        </pc:spChg>
        <pc:spChg chg="del">
          <ac:chgData name="Aidan P. Fearn" userId="S::afearn@bellarmine.edu::a5cce3d9-b91a-4258-b4d3-645061efe8bc" providerId="AD" clId="Web-{94D958E3-05FF-486C-BF18-7581A31F9D7F}" dt="2023-11-21T17:02:50.147" v="209"/>
          <ac:spMkLst>
            <pc:docMk/>
            <pc:sldMk cId="3220879264" sldId="262"/>
            <ac:spMk id="22" creationId="{8AEA628B-C8FF-4D0B-B111-F101F580B15D}"/>
          </ac:spMkLst>
        </pc:spChg>
        <pc:spChg chg="del">
          <ac:chgData name="Aidan P. Fearn" userId="S::afearn@bellarmine.edu::a5cce3d9-b91a-4258-b4d3-645061efe8bc" providerId="AD" clId="Web-{94D958E3-05FF-486C-BF18-7581A31F9D7F}" dt="2023-11-21T17:02:50.147" v="209"/>
          <ac:spMkLst>
            <pc:docMk/>
            <pc:sldMk cId="3220879264" sldId="262"/>
            <ac:spMk id="27" creationId="{42663BD0-064C-40FC-A331-F49FCA9536AA}"/>
          </ac:spMkLst>
        </pc:spChg>
        <pc:spChg chg="add">
          <ac:chgData name="Aidan P. Fearn" userId="S::afearn@bellarmine.edu::a5cce3d9-b91a-4258-b4d3-645061efe8bc" providerId="AD" clId="Web-{94D958E3-05FF-486C-BF18-7581A31F9D7F}" dt="2023-11-21T17:02:50.147" v="209"/>
          <ac:spMkLst>
            <pc:docMk/>
            <pc:sldMk cId="3220879264" sldId="262"/>
            <ac:spMk id="33" creationId="{79477870-C64A-4E35-8F2F-05B7114F3C74}"/>
          </ac:spMkLst>
        </pc:spChg>
        <pc:spChg chg="add">
          <ac:chgData name="Aidan P. Fearn" userId="S::afearn@bellarmine.edu::a5cce3d9-b91a-4258-b4d3-645061efe8bc" providerId="AD" clId="Web-{94D958E3-05FF-486C-BF18-7581A31F9D7F}" dt="2023-11-21T17:02:50.147" v="209"/>
          <ac:spMkLst>
            <pc:docMk/>
            <pc:sldMk cId="3220879264" sldId="262"/>
            <ac:spMk id="35" creationId="{8AEA628B-C8FF-4D0B-B111-F101F580B15D}"/>
          </ac:spMkLst>
        </pc:spChg>
        <pc:spChg chg="add">
          <ac:chgData name="Aidan P. Fearn" userId="S::afearn@bellarmine.edu::a5cce3d9-b91a-4258-b4d3-645061efe8bc" providerId="AD" clId="Web-{94D958E3-05FF-486C-BF18-7581A31F9D7F}" dt="2023-11-21T17:02:50.147" v="209"/>
          <ac:spMkLst>
            <pc:docMk/>
            <pc:sldMk cId="3220879264" sldId="262"/>
            <ac:spMk id="37" creationId="{42663BD0-064C-40FC-A331-F49FCA9536AA}"/>
          </ac:spMkLst>
        </pc:spChg>
        <pc:picChg chg="mod">
          <ac:chgData name="Aidan P. Fearn" userId="S::afearn@bellarmine.edu::a5cce3d9-b91a-4258-b4d3-645061efe8bc" providerId="AD" clId="Web-{94D958E3-05FF-486C-BF18-7581A31F9D7F}" dt="2023-11-21T17:02:50.147" v="209"/>
          <ac:picMkLst>
            <pc:docMk/>
            <pc:sldMk cId="3220879264" sldId="262"/>
            <ac:picMk id="28" creationId="{AC03CEE4-383C-D7FC-1019-6C9B286BC16D}"/>
          </ac:picMkLst>
        </pc:picChg>
      </pc:sldChg>
      <pc:sldChg chg="modSp new del">
        <pc:chgData name="Aidan P. Fearn" userId="S::afearn@bellarmine.edu::a5cce3d9-b91a-4258-b4d3-645061efe8bc" providerId="AD" clId="Web-{94D958E3-05FF-486C-BF18-7581A31F9D7F}" dt="2023-11-21T17:04:54.056" v="235"/>
        <pc:sldMkLst>
          <pc:docMk/>
          <pc:sldMk cId="926759695" sldId="263"/>
        </pc:sldMkLst>
        <pc:spChg chg="mod">
          <ac:chgData name="Aidan P. Fearn" userId="S::afearn@bellarmine.edu::a5cce3d9-b91a-4258-b4d3-645061efe8bc" providerId="AD" clId="Web-{94D958E3-05FF-486C-BF18-7581A31F9D7F}" dt="2023-11-21T17:04:12.165" v="224" actId="20577"/>
          <ac:spMkLst>
            <pc:docMk/>
            <pc:sldMk cId="926759695" sldId="263"/>
            <ac:spMk id="2" creationId="{C4D952BF-B769-9E2C-1B73-2329C2203EF8}"/>
          </ac:spMkLst>
        </pc:spChg>
        <pc:spChg chg="mod">
          <ac:chgData name="Aidan P. Fearn" userId="S::afearn@bellarmine.edu::a5cce3d9-b91a-4258-b4d3-645061efe8bc" providerId="AD" clId="Web-{94D958E3-05FF-486C-BF18-7581A31F9D7F}" dt="2023-11-21T17:04:03.680" v="221" actId="20577"/>
          <ac:spMkLst>
            <pc:docMk/>
            <pc:sldMk cId="926759695" sldId="263"/>
            <ac:spMk id="3" creationId="{BCEE4DE5-D2E5-7380-3C97-7C1F6DCEEB43}"/>
          </ac:spMkLst>
        </pc:spChg>
      </pc:sldChg>
      <pc:sldChg chg="addSp delSp modSp new mod setBg">
        <pc:chgData name="Aidan P. Fearn" userId="S::afearn@bellarmine.edu::a5cce3d9-b91a-4258-b4d3-645061efe8bc" providerId="AD" clId="Web-{94D958E3-05FF-486C-BF18-7581A31F9D7F}" dt="2023-11-21T17:06:30.449" v="299"/>
        <pc:sldMkLst>
          <pc:docMk/>
          <pc:sldMk cId="3876737653" sldId="264"/>
        </pc:sldMkLst>
        <pc:spChg chg="mod">
          <ac:chgData name="Aidan P. Fearn" userId="S::afearn@bellarmine.edu::a5cce3d9-b91a-4258-b4d3-645061efe8bc" providerId="AD" clId="Web-{94D958E3-05FF-486C-BF18-7581A31F9D7F}" dt="2023-11-21T17:06:30.449" v="299"/>
          <ac:spMkLst>
            <pc:docMk/>
            <pc:sldMk cId="3876737653" sldId="264"/>
            <ac:spMk id="2" creationId="{BEB20F5A-26E4-B127-D68A-320FC75DEFF1}"/>
          </ac:spMkLst>
        </pc:spChg>
        <pc:spChg chg="del mod">
          <ac:chgData name="Aidan P. Fearn" userId="S::afearn@bellarmine.edu::a5cce3d9-b91a-4258-b4d3-645061efe8bc" providerId="AD" clId="Web-{94D958E3-05FF-486C-BF18-7581A31F9D7F}" dt="2023-11-21T17:06:30.449" v="299"/>
          <ac:spMkLst>
            <pc:docMk/>
            <pc:sldMk cId="3876737653" sldId="264"/>
            <ac:spMk id="3" creationId="{C109CDB9-BB1E-783A-4975-652382D100C8}"/>
          </ac:spMkLst>
        </pc:spChg>
        <pc:spChg chg="add">
          <ac:chgData name="Aidan P. Fearn" userId="S::afearn@bellarmine.edu::a5cce3d9-b91a-4258-b4d3-645061efe8bc" providerId="AD" clId="Web-{94D958E3-05FF-486C-BF18-7581A31F9D7F}" dt="2023-11-21T17:06:30.449" v="299"/>
          <ac:spMkLst>
            <pc:docMk/>
            <pc:sldMk cId="3876737653" sldId="264"/>
            <ac:spMk id="9" creationId="{81E1224E-6618-482E-BE87-321A7FC1CDE8}"/>
          </ac:spMkLst>
        </pc:spChg>
        <pc:spChg chg="add">
          <ac:chgData name="Aidan P. Fearn" userId="S::afearn@bellarmine.edu::a5cce3d9-b91a-4258-b4d3-645061efe8bc" providerId="AD" clId="Web-{94D958E3-05FF-486C-BF18-7581A31F9D7F}" dt="2023-11-21T17:06:30.449" v="299"/>
          <ac:spMkLst>
            <pc:docMk/>
            <pc:sldMk cId="3876737653" sldId="264"/>
            <ac:spMk id="11" creationId="{066346BE-FDB4-4772-A696-0719490ABD64}"/>
          </ac:spMkLst>
        </pc:spChg>
        <pc:spChg chg="add">
          <ac:chgData name="Aidan P. Fearn" userId="S::afearn@bellarmine.edu::a5cce3d9-b91a-4258-b4d3-645061efe8bc" providerId="AD" clId="Web-{94D958E3-05FF-486C-BF18-7581A31F9D7F}" dt="2023-11-21T17:06:30.449" v="299"/>
          <ac:spMkLst>
            <pc:docMk/>
            <pc:sldMk cId="3876737653" sldId="264"/>
            <ac:spMk id="13" creationId="{FB92FFCE-0C90-454E-AA25-D4EE9A6C39C5}"/>
          </ac:spMkLst>
        </pc:spChg>
        <pc:graphicFrameChg chg="add">
          <ac:chgData name="Aidan P. Fearn" userId="S::afearn@bellarmine.edu::a5cce3d9-b91a-4258-b4d3-645061efe8bc" providerId="AD" clId="Web-{94D958E3-05FF-486C-BF18-7581A31F9D7F}" dt="2023-11-21T17:06:30.449" v="299"/>
          <ac:graphicFrameMkLst>
            <pc:docMk/>
            <pc:sldMk cId="3876737653" sldId="264"/>
            <ac:graphicFrameMk id="5" creationId="{8491A116-5BB0-4B34-92F2-56CDBF4F61BB}"/>
          </ac:graphicFrameMkLst>
        </pc:graphicFrameChg>
      </pc:sldChg>
      <pc:sldChg chg="addSp delSp modSp add replId">
        <pc:chgData name="Aidan P. Fearn" userId="S::afearn@bellarmine.edu::a5cce3d9-b91a-4258-b4d3-645061efe8bc" providerId="AD" clId="Web-{94D958E3-05FF-486C-BF18-7581A31F9D7F}" dt="2023-11-21T17:04:48.291" v="234"/>
        <pc:sldMkLst>
          <pc:docMk/>
          <pc:sldMk cId="743795651" sldId="265"/>
        </pc:sldMkLst>
        <pc:spChg chg="mod">
          <ac:chgData name="Aidan P. Fearn" userId="S::afearn@bellarmine.edu::a5cce3d9-b91a-4258-b4d3-645061efe8bc" providerId="AD" clId="Web-{94D958E3-05FF-486C-BF18-7581A31F9D7F}" dt="2023-11-21T17:04:48.291" v="234"/>
          <ac:spMkLst>
            <pc:docMk/>
            <pc:sldMk cId="743795651" sldId="265"/>
            <ac:spMk id="2" creationId="{F4CF06DD-F07A-A67F-D3C6-F1A7C438DF7B}"/>
          </ac:spMkLst>
        </pc:spChg>
        <pc:spChg chg="mod">
          <ac:chgData name="Aidan P. Fearn" userId="S::afearn@bellarmine.edu::a5cce3d9-b91a-4258-b4d3-645061efe8bc" providerId="AD" clId="Web-{94D958E3-05FF-486C-BF18-7581A31F9D7F}" dt="2023-11-21T17:04:48.291" v="234"/>
          <ac:spMkLst>
            <pc:docMk/>
            <pc:sldMk cId="743795651" sldId="265"/>
            <ac:spMk id="3" creationId="{DE21F7BB-F8FE-483F-BA2B-DD726386354F}"/>
          </ac:spMkLst>
        </pc:spChg>
        <pc:spChg chg="del">
          <ac:chgData name="Aidan P. Fearn" userId="S::afearn@bellarmine.edu::a5cce3d9-b91a-4258-b4d3-645061efe8bc" providerId="AD" clId="Web-{94D958E3-05FF-486C-BF18-7581A31F9D7F}" dt="2023-11-21T17:04:48.291" v="234"/>
          <ac:spMkLst>
            <pc:docMk/>
            <pc:sldMk cId="743795651" sldId="265"/>
            <ac:spMk id="33" creationId="{79477870-C64A-4E35-8F2F-05B7114F3C74}"/>
          </ac:spMkLst>
        </pc:spChg>
        <pc:spChg chg="del">
          <ac:chgData name="Aidan P. Fearn" userId="S::afearn@bellarmine.edu::a5cce3d9-b91a-4258-b4d3-645061efe8bc" providerId="AD" clId="Web-{94D958E3-05FF-486C-BF18-7581A31F9D7F}" dt="2023-11-21T17:04:48.291" v="234"/>
          <ac:spMkLst>
            <pc:docMk/>
            <pc:sldMk cId="743795651" sldId="265"/>
            <ac:spMk id="35" creationId="{8AEA628B-C8FF-4D0B-B111-F101F580B15D}"/>
          </ac:spMkLst>
        </pc:spChg>
        <pc:spChg chg="del">
          <ac:chgData name="Aidan P. Fearn" userId="S::afearn@bellarmine.edu::a5cce3d9-b91a-4258-b4d3-645061efe8bc" providerId="AD" clId="Web-{94D958E3-05FF-486C-BF18-7581A31F9D7F}" dt="2023-11-21T17:04:48.291" v="234"/>
          <ac:spMkLst>
            <pc:docMk/>
            <pc:sldMk cId="743795651" sldId="265"/>
            <ac:spMk id="37" creationId="{42663BD0-064C-40FC-A331-F49FCA9536AA}"/>
          </ac:spMkLst>
        </pc:spChg>
        <pc:spChg chg="add">
          <ac:chgData name="Aidan P. Fearn" userId="S::afearn@bellarmine.edu::a5cce3d9-b91a-4258-b4d3-645061efe8bc" providerId="AD" clId="Web-{94D958E3-05FF-486C-BF18-7581A31F9D7F}" dt="2023-11-21T17:04:48.291" v="234"/>
          <ac:spMkLst>
            <pc:docMk/>
            <pc:sldMk cId="743795651" sldId="265"/>
            <ac:spMk id="42" creationId="{79477870-C64A-4E35-8F2F-05B7114F3C74}"/>
          </ac:spMkLst>
        </pc:spChg>
        <pc:spChg chg="add">
          <ac:chgData name="Aidan P. Fearn" userId="S::afearn@bellarmine.edu::a5cce3d9-b91a-4258-b4d3-645061efe8bc" providerId="AD" clId="Web-{94D958E3-05FF-486C-BF18-7581A31F9D7F}" dt="2023-11-21T17:04:48.291" v="234"/>
          <ac:spMkLst>
            <pc:docMk/>
            <pc:sldMk cId="743795651" sldId="265"/>
            <ac:spMk id="44" creationId="{8AEA628B-C8FF-4D0B-B111-F101F580B15D}"/>
          </ac:spMkLst>
        </pc:spChg>
        <pc:spChg chg="add">
          <ac:chgData name="Aidan P. Fearn" userId="S::afearn@bellarmine.edu::a5cce3d9-b91a-4258-b4d3-645061efe8bc" providerId="AD" clId="Web-{94D958E3-05FF-486C-BF18-7581A31F9D7F}" dt="2023-11-21T17:04:48.291" v="234"/>
          <ac:spMkLst>
            <pc:docMk/>
            <pc:sldMk cId="743795651" sldId="265"/>
            <ac:spMk id="46" creationId="{42663BD0-064C-40FC-A331-F49FCA9536AA}"/>
          </ac:spMkLst>
        </pc:spChg>
      </pc:sldChg>
      <pc:sldChg chg="modSp new">
        <pc:chgData name="Aidan P. Fearn" userId="S::afearn@bellarmine.edu::a5cce3d9-b91a-4258-b4d3-645061efe8bc" providerId="AD" clId="Web-{94D958E3-05FF-486C-BF18-7581A31F9D7F}" dt="2023-11-21T17:07:37.560" v="311" actId="20577"/>
        <pc:sldMkLst>
          <pc:docMk/>
          <pc:sldMk cId="2793045651" sldId="266"/>
        </pc:sldMkLst>
        <pc:spChg chg="mod">
          <ac:chgData name="Aidan P. Fearn" userId="S::afearn@bellarmine.edu::a5cce3d9-b91a-4258-b4d3-645061efe8bc" providerId="AD" clId="Web-{94D958E3-05FF-486C-BF18-7581A31F9D7F}" dt="2023-11-21T17:06:41.059" v="304" actId="20577"/>
          <ac:spMkLst>
            <pc:docMk/>
            <pc:sldMk cId="2793045651" sldId="266"/>
            <ac:spMk id="2" creationId="{6954B70F-A5F8-2509-922A-A8A629740E65}"/>
          </ac:spMkLst>
        </pc:spChg>
        <pc:spChg chg="mod">
          <ac:chgData name="Aidan P. Fearn" userId="S::afearn@bellarmine.edu::a5cce3d9-b91a-4258-b4d3-645061efe8bc" providerId="AD" clId="Web-{94D958E3-05FF-486C-BF18-7581A31F9D7F}" dt="2023-11-21T17:07:37.560" v="311" actId="20577"/>
          <ac:spMkLst>
            <pc:docMk/>
            <pc:sldMk cId="2793045651" sldId="266"/>
            <ac:spMk id="3" creationId="{529898A6-50DB-483F-8CC2-35E413708BC2}"/>
          </ac:spMkLst>
        </pc:spChg>
      </pc:sldChg>
      <pc:sldMasterChg chg="del delSldLayout">
        <pc:chgData name="Aidan P. Fearn" userId="S::afearn@bellarmine.edu::a5cce3d9-b91a-4258-b4d3-645061efe8bc" providerId="AD" clId="Web-{94D958E3-05FF-486C-BF18-7581A31F9D7F}" dt="2023-11-21T16:52:24.725" v="9"/>
        <pc:sldMasterMkLst>
          <pc:docMk/>
          <pc:sldMasterMk cId="2460954070" sldId="2147483660"/>
        </pc:sldMasterMkLst>
        <pc:sldLayoutChg chg="del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Aidan P. Fearn" userId="S::afearn@bellarmine.edu::a5cce3d9-b91a-4258-b4d3-645061efe8bc" providerId="AD" clId="Web-{94D958E3-05FF-486C-BF18-7581A31F9D7F}" dt="2023-11-21T16:52:24.725" v="9"/>
        <pc:sldMasterMkLst>
          <pc:docMk/>
          <pc:sldMasterMk cId="3808862978" sldId="2147483672"/>
        </pc:sldMasterMkLst>
        <pc:sldLayoutChg chg="add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3808862978" sldId="2147483672"/>
            <pc:sldLayoutMk cId="1108591072" sldId="2147483673"/>
          </pc:sldLayoutMkLst>
        </pc:sldLayoutChg>
        <pc:sldLayoutChg chg="add replId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3808862978" sldId="2147483672"/>
            <pc:sldLayoutMk cId="3371461342" sldId="2147483674"/>
          </pc:sldLayoutMkLst>
        </pc:sldLayoutChg>
        <pc:sldLayoutChg chg="add replId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3808862978" sldId="2147483672"/>
            <pc:sldLayoutMk cId="1812699557" sldId="2147483675"/>
          </pc:sldLayoutMkLst>
        </pc:sldLayoutChg>
        <pc:sldLayoutChg chg="add replId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3808862978" sldId="2147483672"/>
            <pc:sldLayoutMk cId="3930176067" sldId="2147483676"/>
          </pc:sldLayoutMkLst>
        </pc:sldLayoutChg>
        <pc:sldLayoutChg chg="add replId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3808862978" sldId="2147483672"/>
            <pc:sldLayoutMk cId="3417390982" sldId="2147483677"/>
          </pc:sldLayoutMkLst>
        </pc:sldLayoutChg>
        <pc:sldLayoutChg chg="add replId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3808862978" sldId="2147483672"/>
            <pc:sldLayoutMk cId="1484011387" sldId="2147483678"/>
          </pc:sldLayoutMkLst>
        </pc:sldLayoutChg>
        <pc:sldLayoutChg chg="add replId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3808862978" sldId="2147483672"/>
            <pc:sldLayoutMk cId="752909651" sldId="2147483679"/>
          </pc:sldLayoutMkLst>
        </pc:sldLayoutChg>
        <pc:sldLayoutChg chg="add replId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3808862978" sldId="2147483672"/>
            <pc:sldLayoutMk cId="3834835543" sldId="2147483680"/>
          </pc:sldLayoutMkLst>
        </pc:sldLayoutChg>
        <pc:sldLayoutChg chg="add replId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3808862978" sldId="2147483672"/>
            <pc:sldLayoutMk cId="141010709" sldId="2147483681"/>
          </pc:sldLayoutMkLst>
        </pc:sldLayoutChg>
        <pc:sldLayoutChg chg="add replId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3808862978" sldId="2147483672"/>
            <pc:sldLayoutMk cId="3425626913" sldId="2147483682"/>
          </pc:sldLayoutMkLst>
        </pc:sldLayoutChg>
        <pc:sldLayoutChg chg="add replId">
          <pc:chgData name="Aidan P. Fearn" userId="S::afearn@bellarmine.edu::a5cce3d9-b91a-4258-b4d3-645061efe8bc" providerId="AD" clId="Web-{94D958E3-05FF-486C-BF18-7581A31F9D7F}" dt="2023-11-21T16:52:24.725" v="9"/>
          <pc:sldLayoutMkLst>
            <pc:docMk/>
            <pc:sldMasterMk cId="3808862978" sldId="2147483672"/>
            <pc:sldLayoutMk cId="4154765928" sldId="2147483683"/>
          </pc:sldLayoutMkLst>
        </pc:sldLayoutChg>
      </pc:sldMasterChg>
    </pc:docChg>
  </pc:docChgLst>
  <pc:docChgLst>
    <pc:chgData name="Aidan P. Fearn" userId="S::afearn@bellarmine.edu::a5cce3d9-b91a-4258-b4d3-645061efe8bc" providerId="AD" clId="Web-{4A4FB7A8-AAE0-0EE1-F56A-78343ACF074E}"/>
    <pc:docChg chg="modSld">
      <pc:chgData name="Aidan P. Fearn" userId="S::afearn@bellarmine.edu::a5cce3d9-b91a-4258-b4d3-645061efe8bc" providerId="AD" clId="Web-{4A4FB7A8-AAE0-0EE1-F56A-78343ACF074E}" dt="2023-11-29T14:35:15.624" v="0" actId="20577"/>
      <pc:docMkLst>
        <pc:docMk/>
      </pc:docMkLst>
      <pc:sldChg chg="modSp">
        <pc:chgData name="Aidan P. Fearn" userId="S::afearn@bellarmine.edu::a5cce3d9-b91a-4258-b4d3-645061efe8bc" providerId="AD" clId="Web-{4A4FB7A8-AAE0-0EE1-F56A-78343ACF074E}" dt="2023-11-29T14:35:15.624" v="0" actId="20577"/>
        <pc:sldMkLst>
          <pc:docMk/>
          <pc:sldMk cId="743795651" sldId="265"/>
        </pc:sldMkLst>
        <pc:spChg chg="mod">
          <ac:chgData name="Aidan P. Fearn" userId="S::afearn@bellarmine.edu::a5cce3d9-b91a-4258-b4d3-645061efe8bc" providerId="AD" clId="Web-{4A4FB7A8-AAE0-0EE1-F56A-78343ACF074E}" dt="2023-11-29T14:35:15.624" v="0" actId="20577"/>
          <ac:spMkLst>
            <pc:docMk/>
            <pc:sldMk cId="743795651" sldId="265"/>
            <ac:spMk id="3" creationId="{DE21F7BB-F8FE-483F-BA2B-DD726386354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64B4D-0968-477C-BAB2-8306D464CB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F8380F-EF2B-4DCF-B22C-099245EF231A}">
      <dgm:prSet/>
      <dgm:spPr/>
      <dgm:t>
        <a:bodyPr/>
        <a:lstStyle/>
        <a:p>
          <a:pPr>
            <a:defRPr cap="all"/>
          </a:pPr>
          <a:r>
            <a:rPr lang="en-US"/>
            <a:t>General purpose programming language</a:t>
          </a:r>
        </a:p>
      </dgm:t>
    </dgm:pt>
    <dgm:pt modelId="{7AC02543-B21A-49F5-872B-9A655C1993D1}" type="parTrans" cxnId="{0164242F-2CF5-40D8-B31D-6546FF3C37FC}">
      <dgm:prSet/>
      <dgm:spPr/>
      <dgm:t>
        <a:bodyPr/>
        <a:lstStyle/>
        <a:p>
          <a:endParaRPr lang="en-US"/>
        </a:p>
      </dgm:t>
    </dgm:pt>
    <dgm:pt modelId="{83B8200B-8903-4F80-A5E1-08E67367D315}" type="sibTrans" cxnId="{0164242F-2CF5-40D8-B31D-6546FF3C37FC}">
      <dgm:prSet/>
      <dgm:spPr/>
      <dgm:t>
        <a:bodyPr/>
        <a:lstStyle/>
        <a:p>
          <a:endParaRPr lang="en-US"/>
        </a:p>
      </dgm:t>
    </dgm:pt>
    <dgm:pt modelId="{2D108D5B-247F-4967-A01B-98A8FFE7ABC6}">
      <dgm:prSet/>
      <dgm:spPr/>
      <dgm:t>
        <a:bodyPr/>
        <a:lstStyle/>
        <a:p>
          <a:pPr>
            <a:defRPr cap="all"/>
          </a:pPr>
          <a:r>
            <a:rPr lang="en-US"/>
            <a:t>Easy readability</a:t>
          </a:r>
        </a:p>
      </dgm:t>
    </dgm:pt>
    <dgm:pt modelId="{17528388-6D48-4B24-883F-525C688F55AD}" type="parTrans" cxnId="{31716F7F-2361-42C4-8FAA-EC70E359A622}">
      <dgm:prSet/>
      <dgm:spPr/>
      <dgm:t>
        <a:bodyPr/>
        <a:lstStyle/>
        <a:p>
          <a:endParaRPr lang="en-US"/>
        </a:p>
      </dgm:t>
    </dgm:pt>
    <dgm:pt modelId="{1C48702B-D459-466B-A5B1-244F62A6DA5A}" type="sibTrans" cxnId="{31716F7F-2361-42C4-8FAA-EC70E359A622}">
      <dgm:prSet/>
      <dgm:spPr/>
      <dgm:t>
        <a:bodyPr/>
        <a:lstStyle/>
        <a:p>
          <a:endParaRPr lang="en-US"/>
        </a:p>
      </dgm:t>
    </dgm:pt>
    <dgm:pt modelId="{48B4AD44-3AF4-446A-8A0D-3C4F91092B29}">
      <dgm:prSet/>
      <dgm:spPr/>
      <dgm:t>
        <a:bodyPr/>
        <a:lstStyle/>
        <a:p>
          <a:pPr>
            <a:defRPr cap="all"/>
          </a:pPr>
          <a:r>
            <a:rPr lang="en-US"/>
            <a:t>Versatile</a:t>
          </a:r>
        </a:p>
      </dgm:t>
    </dgm:pt>
    <dgm:pt modelId="{737F5DE0-CD61-46AE-89DD-F9243F22E4F3}" type="parTrans" cxnId="{0926995D-81C7-4C53-A6A9-260CE03CADF6}">
      <dgm:prSet/>
      <dgm:spPr/>
      <dgm:t>
        <a:bodyPr/>
        <a:lstStyle/>
        <a:p>
          <a:endParaRPr lang="en-US"/>
        </a:p>
      </dgm:t>
    </dgm:pt>
    <dgm:pt modelId="{91C90BBF-1777-449F-90F3-90C6730BC48A}" type="sibTrans" cxnId="{0926995D-81C7-4C53-A6A9-260CE03CADF6}">
      <dgm:prSet/>
      <dgm:spPr/>
      <dgm:t>
        <a:bodyPr/>
        <a:lstStyle/>
        <a:p>
          <a:endParaRPr lang="en-US"/>
        </a:p>
      </dgm:t>
    </dgm:pt>
    <dgm:pt modelId="{3F4C34E8-9E49-4945-AB99-F23A1ED48F18}">
      <dgm:prSet/>
      <dgm:spPr/>
      <dgm:t>
        <a:bodyPr/>
        <a:lstStyle/>
        <a:p>
          <a:pPr>
            <a:defRPr cap="all"/>
          </a:pPr>
          <a:r>
            <a:rPr lang="en-US"/>
            <a:t>Interactive</a:t>
          </a:r>
        </a:p>
      </dgm:t>
    </dgm:pt>
    <dgm:pt modelId="{B16DB9AD-6A5E-432A-9B4E-58CE60CDD183}" type="parTrans" cxnId="{975282DC-FD26-4388-AFB8-F3278F339808}">
      <dgm:prSet/>
      <dgm:spPr/>
      <dgm:t>
        <a:bodyPr/>
        <a:lstStyle/>
        <a:p>
          <a:endParaRPr lang="en-US"/>
        </a:p>
      </dgm:t>
    </dgm:pt>
    <dgm:pt modelId="{335F7438-1B06-4DE5-BDA6-F2459C7DCB20}" type="sibTrans" cxnId="{975282DC-FD26-4388-AFB8-F3278F339808}">
      <dgm:prSet/>
      <dgm:spPr/>
      <dgm:t>
        <a:bodyPr/>
        <a:lstStyle/>
        <a:p>
          <a:endParaRPr lang="en-US"/>
        </a:p>
      </dgm:t>
    </dgm:pt>
    <dgm:pt modelId="{1CFB62D6-3CD0-485A-BFE3-9C19F5FC43FC}" type="pres">
      <dgm:prSet presAssocID="{A7264B4D-0968-477C-BAB2-8306D464CBB0}" presName="root" presStyleCnt="0">
        <dgm:presLayoutVars>
          <dgm:dir/>
          <dgm:resizeHandles val="exact"/>
        </dgm:presLayoutVars>
      </dgm:prSet>
      <dgm:spPr/>
    </dgm:pt>
    <dgm:pt modelId="{41A3E48F-CEF0-42A4-BF28-3CBB8E149ADA}" type="pres">
      <dgm:prSet presAssocID="{9AF8380F-EF2B-4DCF-B22C-099245EF231A}" presName="compNode" presStyleCnt="0"/>
      <dgm:spPr/>
    </dgm:pt>
    <dgm:pt modelId="{98D7CC2D-31EA-4C8B-BBF5-59E7BAFFD3D3}" type="pres">
      <dgm:prSet presAssocID="{9AF8380F-EF2B-4DCF-B22C-099245EF231A}" presName="iconBgRect" presStyleLbl="bgShp" presStyleIdx="0" presStyleCnt="4"/>
      <dgm:spPr/>
    </dgm:pt>
    <dgm:pt modelId="{E4973C34-E7F4-43EA-A494-68142A9C384A}" type="pres">
      <dgm:prSet presAssocID="{9AF8380F-EF2B-4DCF-B22C-099245EF23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C26FBA1-7C20-475F-9E76-C360926C7D26}" type="pres">
      <dgm:prSet presAssocID="{9AF8380F-EF2B-4DCF-B22C-099245EF231A}" presName="spaceRect" presStyleCnt="0"/>
      <dgm:spPr/>
    </dgm:pt>
    <dgm:pt modelId="{CD9E1ACE-7C0E-437D-A141-DAC78C706784}" type="pres">
      <dgm:prSet presAssocID="{9AF8380F-EF2B-4DCF-B22C-099245EF231A}" presName="textRect" presStyleLbl="revTx" presStyleIdx="0" presStyleCnt="4">
        <dgm:presLayoutVars>
          <dgm:chMax val="1"/>
          <dgm:chPref val="1"/>
        </dgm:presLayoutVars>
      </dgm:prSet>
      <dgm:spPr/>
    </dgm:pt>
    <dgm:pt modelId="{33EC2407-C987-498C-8DA8-C4704DC034E4}" type="pres">
      <dgm:prSet presAssocID="{83B8200B-8903-4F80-A5E1-08E67367D315}" presName="sibTrans" presStyleCnt="0"/>
      <dgm:spPr/>
    </dgm:pt>
    <dgm:pt modelId="{FFAFF40C-2841-4E46-82C4-84389517C2C7}" type="pres">
      <dgm:prSet presAssocID="{2D108D5B-247F-4967-A01B-98A8FFE7ABC6}" presName="compNode" presStyleCnt="0"/>
      <dgm:spPr/>
    </dgm:pt>
    <dgm:pt modelId="{FE329DF9-45D2-45C1-B6E4-935CB6BA07BC}" type="pres">
      <dgm:prSet presAssocID="{2D108D5B-247F-4967-A01B-98A8FFE7ABC6}" presName="iconBgRect" presStyleLbl="bgShp" presStyleIdx="1" presStyleCnt="4"/>
      <dgm:spPr/>
    </dgm:pt>
    <dgm:pt modelId="{6F61D9C1-B8C4-4B02-8B27-A12EE44652AC}" type="pres">
      <dgm:prSet presAssocID="{2D108D5B-247F-4967-A01B-98A8FFE7AB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E206987-8594-431B-8E08-CC3311ACA649}" type="pres">
      <dgm:prSet presAssocID="{2D108D5B-247F-4967-A01B-98A8FFE7ABC6}" presName="spaceRect" presStyleCnt="0"/>
      <dgm:spPr/>
    </dgm:pt>
    <dgm:pt modelId="{7641B887-C3E0-4B99-9FBE-69DDFD4B5B2A}" type="pres">
      <dgm:prSet presAssocID="{2D108D5B-247F-4967-A01B-98A8FFE7ABC6}" presName="textRect" presStyleLbl="revTx" presStyleIdx="1" presStyleCnt="4">
        <dgm:presLayoutVars>
          <dgm:chMax val="1"/>
          <dgm:chPref val="1"/>
        </dgm:presLayoutVars>
      </dgm:prSet>
      <dgm:spPr/>
    </dgm:pt>
    <dgm:pt modelId="{AB7DDDB3-6AE2-49AC-BFEF-7C6C2CE4053F}" type="pres">
      <dgm:prSet presAssocID="{1C48702B-D459-466B-A5B1-244F62A6DA5A}" presName="sibTrans" presStyleCnt="0"/>
      <dgm:spPr/>
    </dgm:pt>
    <dgm:pt modelId="{4B37E640-CE0C-47F1-A845-7B23295A5EDE}" type="pres">
      <dgm:prSet presAssocID="{48B4AD44-3AF4-446A-8A0D-3C4F91092B29}" presName="compNode" presStyleCnt="0"/>
      <dgm:spPr/>
    </dgm:pt>
    <dgm:pt modelId="{B7B9B8A1-81FE-4EAE-8DFB-F481F22CE560}" type="pres">
      <dgm:prSet presAssocID="{48B4AD44-3AF4-446A-8A0D-3C4F91092B29}" presName="iconBgRect" presStyleLbl="bgShp" presStyleIdx="2" presStyleCnt="4"/>
      <dgm:spPr/>
    </dgm:pt>
    <dgm:pt modelId="{0D6A29EE-B5E2-4700-9649-249B0BCDC9D8}" type="pres">
      <dgm:prSet presAssocID="{48B4AD44-3AF4-446A-8A0D-3C4F91092B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0EF5D851-866C-46AE-875E-5A2AA4C11D58}" type="pres">
      <dgm:prSet presAssocID="{48B4AD44-3AF4-446A-8A0D-3C4F91092B29}" presName="spaceRect" presStyleCnt="0"/>
      <dgm:spPr/>
    </dgm:pt>
    <dgm:pt modelId="{7760D980-3F10-4347-953F-33EC193D1F3C}" type="pres">
      <dgm:prSet presAssocID="{48B4AD44-3AF4-446A-8A0D-3C4F91092B29}" presName="textRect" presStyleLbl="revTx" presStyleIdx="2" presStyleCnt="4">
        <dgm:presLayoutVars>
          <dgm:chMax val="1"/>
          <dgm:chPref val="1"/>
        </dgm:presLayoutVars>
      </dgm:prSet>
      <dgm:spPr/>
    </dgm:pt>
    <dgm:pt modelId="{26747119-2419-4B93-90AC-DDE620FE0DF0}" type="pres">
      <dgm:prSet presAssocID="{91C90BBF-1777-449F-90F3-90C6730BC48A}" presName="sibTrans" presStyleCnt="0"/>
      <dgm:spPr/>
    </dgm:pt>
    <dgm:pt modelId="{61F6FD87-50E8-4EAD-B2FE-5A0FB66DE5E0}" type="pres">
      <dgm:prSet presAssocID="{3F4C34E8-9E49-4945-AB99-F23A1ED48F18}" presName="compNode" presStyleCnt="0"/>
      <dgm:spPr/>
    </dgm:pt>
    <dgm:pt modelId="{B78146A0-057C-4383-95B5-4961CC714BBB}" type="pres">
      <dgm:prSet presAssocID="{3F4C34E8-9E49-4945-AB99-F23A1ED48F18}" presName="iconBgRect" presStyleLbl="bgShp" presStyleIdx="3" presStyleCnt="4"/>
      <dgm:spPr/>
    </dgm:pt>
    <dgm:pt modelId="{0B754865-B15A-4F55-A533-0A5C7EC9715A}" type="pres">
      <dgm:prSet presAssocID="{3F4C34E8-9E49-4945-AB99-F23A1ED48F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21EAE356-06CF-4765-81E7-515273CDB6E7}" type="pres">
      <dgm:prSet presAssocID="{3F4C34E8-9E49-4945-AB99-F23A1ED48F18}" presName="spaceRect" presStyleCnt="0"/>
      <dgm:spPr/>
    </dgm:pt>
    <dgm:pt modelId="{D35C76B5-3116-466D-9D15-ACB38B115B61}" type="pres">
      <dgm:prSet presAssocID="{3F4C34E8-9E49-4945-AB99-F23A1ED48F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64242F-2CF5-40D8-B31D-6546FF3C37FC}" srcId="{A7264B4D-0968-477C-BAB2-8306D464CBB0}" destId="{9AF8380F-EF2B-4DCF-B22C-099245EF231A}" srcOrd="0" destOrd="0" parTransId="{7AC02543-B21A-49F5-872B-9A655C1993D1}" sibTransId="{83B8200B-8903-4F80-A5E1-08E67367D315}"/>
    <dgm:cxn modelId="{51CB5A3E-5593-49FA-B947-63E2B9F47D60}" type="presOf" srcId="{48B4AD44-3AF4-446A-8A0D-3C4F91092B29}" destId="{7760D980-3F10-4347-953F-33EC193D1F3C}" srcOrd="0" destOrd="0" presId="urn:microsoft.com/office/officeart/2018/5/layout/IconCircleLabelList"/>
    <dgm:cxn modelId="{0926995D-81C7-4C53-A6A9-260CE03CADF6}" srcId="{A7264B4D-0968-477C-BAB2-8306D464CBB0}" destId="{48B4AD44-3AF4-446A-8A0D-3C4F91092B29}" srcOrd="2" destOrd="0" parTransId="{737F5DE0-CD61-46AE-89DD-F9243F22E4F3}" sibTransId="{91C90BBF-1777-449F-90F3-90C6730BC48A}"/>
    <dgm:cxn modelId="{1BA9B862-F8BA-42B8-8BD7-80E9FAA28DE9}" type="presOf" srcId="{3F4C34E8-9E49-4945-AB99-F23A1ED48F18}" destId="{D35C76B5-3116-466D-9D15-ACB38B115B61}" srcOrd="0" destOrd="0" presId="urn:microsoft.com/office/officeart/2018/5/layout/IconCircleLabelList"/>
    <dgm:cxn modelId="{EE589A71-24F1-4423-8392-5C3E74925470}" type="presOf" srcId="{A7264B4D-0968-477C-BAB2-8306D464CBB0}" destId="{1CFB62D6-3CD0-485A-BFE3-9C19F5FC43FC}" srcOrd="0" destOrd="0" presId="urn:microsoft.com/office/officeart/2018/5/layout/IconCircleLabelList"/>
    <dgm:cxn modelId="{7AD0CE55-E93A-4DD8-AE93-F86488B95A65}" type="presOf" srcId="{2D108D5B-247F-4967-A01B-98A8FFE7ABC6}" destId="{7641B887-C3E0-4B99-9FBE-69DDFD4B5B2A}" srcOrd="0" destOrd="0" presId="urn:microsoft.com/office/officeart/2018/5/layout/IconCircleLabelList"/>
    <dgm:cxn modelId="{31716F7F-2361-42C4-8FAA-EC70E359A622}" srcId="{A7264B4D-0968-477C-BAB2-8306D464CBB0}" destId="{2D108D5B-247F-4967-A01B-98A8FFE7ABC6}" srcOrd="1" destOrd="0" parTransId="{17528388-6D48-4B24-883F-525C688F55AD}" sibTransId="{1C48702B-D459-466B-A5B1-244F62A6DA5A}"/>
    <dgm:cxn modelId="{975282DC-FD26-4388-AFB8-F3278F339808}" srcId="{A7264B4D-0968-477C-BAB2-8306D464CBB0}" destId="{3F4C34E8-9E49-4945-AB99-F23A1ED48F18}" srcOrd="3" destOrd="0" parTransId="{B16DB9AD-6A5E-432A-9B4E-58CE60CDD183}" sibTransId="{335F7438-1B06-4DE5-BDA6-F2459C7DCB20}"/>
    <dgm:cxn modelId="{F4E7C9FA-1E2B-44D2-9B81-256D4F87170A}" type="presOf" srcId="{9AF8380F-EF2B-4DCF-B22C-099245EF231A}" destId="{CD9E1ACE-7C0E-437D-A141-DAC78C706784}" srcOrd="0" destOrd="0" presId="urn:microsoft.com/office/officeart/2018/5/layout/IconCircleLabelList"/>
    <dgm:cxn modelId="{9C42C159-7F31-44B1-91F1-ACF80EC841B6}" type="presParOf" srcId="{1CFB62D6-3CD0-485A-BFE3-9C19F5FC43FC}" destId="{41A3E48F-CEF0-42A4-BF28-3CBB8E149ADA}" srcOrd="0" destOrd="0" presId="urn:microsoft.com/office/officeart/2018/5/layout/IconCircleLabelList"/>
    <dgm:cxn modelId="{0641BF7A-7C0A-4705-A7D0-D810C2F9EF80}" type="presParOf" srcId="{41A3E48F-CEF0-42A4-BF28-3CBB8E149ADA}" destId="{98D7CC2D-31EA-4C8B-BBF5-59E7BAFFD3D3}" srcOrd="0" destOrd="0" presId="urn:microsoft.com/office/officeart/2018/5/layout/IconCircleLabelList"/>
    <dgm:cxn modelId="{5EE1F0EA-942E-494A-9297-52AEF8784A65}" type="presParOf" srcId="{41A3E48F-CEF0-42A4-BF28-3CBB8E149ADA}" destId="{E4973C34-E7F4-43EA-A494-68142A9C384A}" srcOrd="1" destOrd="0" presId="urn:microsoft.com/office/officeart/2018/5/layout/IconCircleLabelList"/>
    <dgm:cxn modelId="{DA59DD1A-C200-4C93-B6C0-7D6907E8C4D6}" type="presParOf" srcId="{41A3E48F-CEF0-42A4-BF28-3CBB8E149ADA}" destId="{2C26FBA1-7C20-475F-9E76-C360926C7D26}" srcOrd="2" destOrd="0" presId="urn:microsoft.com/office/officeart/2018/5/layout/IconCircleLabelList"/>
    <dgm:cxn modelId="{C7F6F2F6-53F5-49E4-A4C1-4F8747135AD3}" type="presParOf" srcId="{41A3E48F-CEF0-42A4-BF28-3CBB8E149ADA}" destId="{CD9E1ACE-7C0E-437D-A141-DAC78C706784}" srcOrd="3" destOrd="0" presId="urn:microsoft.com/office/officeart/2018/5/layout/IconCircleLabelList"/>
    <dgm:cxn modelId="{703FC574-19F4-4CAA-BB0B-14AA60F5E48A}" type="presParOf" srcId="{1CFB62D6-3CD0-485A-BFE3-9C19F5FC43FC}" destId="{33EC2407-C987-498C-8DA8-C4704DC034E4}" srcOrd="1" destOrd="0" presId="urn:microsoft.com/office/officeart/2018/5/layout/IconCircleLabelList"/>
    <dgm:cxn modelId="{86C07D20-00E2-4020-A400-B82F0812E3FE}" type="presParOf" srcId="{1CFB62D6-3CD0-485A-BFE3-9C19F5FC43FC}" destId="{FFAFF40C-2841-4E46-82C4-84389517C2C7}" srcOrd="2" destOrd="0" presId="urn:microsoft.com/office/officeart/2018/5/layout/IconCircleLabelList"/>
    <dgm:cxn modelId="{A66D817C-07E6-4CB9-B5AE-BB5FEC37E0CA}" type="presParOf" srcId="{FFAFF40C-2841-4E46-82C4-84389517C2C7}" destId="{FE329DF9-45D2-45C1-B6E4-935CB6BA07BC}" srcOrd="0" destOrd="0" presId="urn:microsoft.com/office/officeart/2018/5/layout/IconCircleLabelList"/>
    <dgm:cxn modelId="{C6D28B5D-0648-4025-A170-1050BD4E0EB3}" type="presParOf" srcId="{FFAFF40C-2841-4E46-82C4-84389517C2C7}" destId="{6F61D9C1-B8C4-4B02-8B27-A12EE44652AC}" srcOrd="1" destOrd="0" presId="urn:microsoft.com/office/officeart/2018/5/layout/IconCircleLabelList"/>
    <dgm:cxn modelId="{52D1A00A-1983-4C1D-95D4-8319091288D0}" type="presParOf" srcId="{FFAFF40C-2841-4E46-82C4-84389517C2C7}" destId="{2E206987-8594-431B-8E08-CC3311ACA649}" srcOrd="2" destOrd="0" presId="urn:microsoft.com/office/officeart/2018/5/layout/IconCircleLabelList"/>
    <dgm:cxn modelId="{ABA65DE1-AD8B-40F7-A149-BBC8EEE2F509}" type="presParOf" srcId="{FFAFF40C-2841-4E46-82C4-84389517C2C7}" destId="{7641B887-C3E0-4B99-9FBE-69DDFD4B5B2A}" srcOrd="3" destOrd="0" presId="urn:microsoft.com/office/officeart/2018/5/layout/IconCircleLabelList"/>
    <dgm:cxn modelId="{3EE2315A-3010-474C-8B48-C548CBA19716}" type="presParOf" srcId="{1CFB62D6-3CD0-485A-BFE3-9C19F5FC43FC}" destId="{AB7DDDB3-6AE2-49AC-BFEF-7C6C2CE4053F}" srcOrd="3" destOrd="0" presId="urn:microsoft.com/office/officeart/2018/5/layout/IconCircleLabelList"/>
    <dgm:cxn modelId="{09E1DF3F-A639-4F78-8B25-7B92A923C44D}" type="presParOf" srcId="{1CFB62D6-3CD0-485A-BFE3-9C19F5FC43FC}" destId="{4B37E640-CE0C-47F1-A845-7B23295A5EDE}" srcOrd="4" destOrd="0" presId="urn:microsoft.com/office/officeart/2018/5/layout/IconCircleLabelList"/>
    <dgm:cxn modelId="{A381B308-B090-4829-81A8-12162424D143}" type="presParOf" srcId="{4B37E640-CE0C-47F1-A845-7B23295A5EDE}" destId="{B7B9B8A1-81FE-4EAE-8DFB-F481F22CE560}" srcOrd="0" destOrd="0" presId="urn:microsoft.com/office/officeart/2018/5/layout/IconCircleLabelList"/>
    <dgm:cxn modelId="{41A9C24B-5BC3-461E-A125-A61421B595E4}" type="presParOf" srcId="{4B37E640-CE0C-47F1-A845-7B23295A5EDE}" destId="{0D6A29EE-B5E2-4700-9649-249B0BCDC9D8}" srcOrd="1" destOrd="0" presId="urn:microsoft.com/office/officeart/2018/5/layout/IconCircleLabelList"/>
    <dgm:cxn modelId="{B4C7895A-8D56-4DBF-922C-B3D721D8C0BE}" type="presParOf" srcId="{4B37E640-CE0C-47F1-A845-7B23295A5EDE}" destId="{0EF5D851-866C-46AE-875E-5A2AA4C11D58}" srcOrd="2" destOrd="0" presId="urn:microsoft.com/office/officeart/2018/5/layout/IconCircleLabelList"/>
    <dgm:cxn modelId="{5942517E-5838-4CBA-A736-D17014D5074B}" type="presParOf" srcId="{4B37E640-CE0C-47F1-A845-7B23295A5EDE}" destId="{7760D980-3F10-4347-953F-33EC193D1F3C}" srcOrd="3" destOrd="0" presId="urn:microsoft.com/office/officeart/2018/5/layout/IconCircleLabelList"/>
    <dgm:cxn modelId="{94FAF847-3558-41C0-AD17-510C31DB69A3}" type="presParOf" srcId="{1CFB62D6-3CD0-485A-BFE3-9C19F5FC43FC}" destId="{26747119-2419-4B93-90AC-DDE620FE0DF0}" srcOrd="5" destOrd="0" presId="urn:microsoft.com/office/officeart/2018/5/layout/IconCircleLabelList"/>
    <dgm:cxn modelId="{137E1227-2CE7-4781-8563-14B8C088DEA9}" type="presParOf" srcId="{1CFB62D6-3CD0-485A-BFE3-9C19F5FC43FC}" destId="{61F6FD87-50E8-4EAD-B2FE-5A0FB66DE5E0}" srcOrd="6" destOrd="0" presId="urn:microsoft.com/office/officeart/2018/5/layout/IconCircleLabelList"/>
    <dgm:cxn modelId="{0487FD84-0840-4694-9A73-FCAAAE828685}" type="presParOf" srcId="{61F6FD87-50E8-4EAD-B2FE-5A0FB66DE5E0}" destId="{B78146A0-057C-4383-95B5-4961CC714BBB}" srcOrd="0" destOrd="0" presId="urn:microsoft.com/office/officeart/2018/5/layout/IconCircleLabelList"/>
    <dgm:cxn modelId="{A589A268-B76A-4A11-A31E-33383792E967}" type="presParOf" srcId="{61F6FD87-50E8-4EAD-B2FE-5A0FB66DE5E0}" destId="{0B754865-B15A-4F55-A533-0A5C7EC9715A}" srcOrd="1" destOrd="0" presId="urn:microsoft.com/office/officeart/2018/5/layout/IconCircleLabelList"/>
    <dgm:cxn modelId="{D51B5217-928B-46A7-BA60-4D1D1217BA3B}" type="presParOf" srcId="{61F6FD87-50E8-4EAD-B2FE-5A0FB66DE5E0}" destId="{21EAE356-06CF-4765-81E7-515273CDB6E7}" srcOrd="2" destOrd="0" presId="urn:microsoft.com/office/officeart/2018/5/layout/IconCircleLabelList"/>
    <dgm:cxn modelId="{669051F3-36D7-4ABF-A13C-5352F846BC46}" type="presParOf" srcId="{61F6FD87-50E8-4EAD-B2FE-5A0FB66DE5E0}" destId="{D35C76B5-3116-466D-9D15-ACB38B115B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848751-CDD0-4BEE-8D58-3F5FEA6918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F4F158-9E06-454E-B975-4DDD6E29A9A9}">
      <dgm:prSet/>
      <dgm:spPr/>
      <dgm:t>
        <a:bodyPr/>
        <a:lstStyle/>
        <a:p>
          <a:r>
            <a:rPr lang="en-US"/>
            <a:t>Developing websites and software</a:t>
          </a:r>
        </a:p>
      </dgm:t>
    </dgm:pt>
    <dgm:pt modelId="{6F7A45C5-80FB-49D4-80F5-B78B0CB34CA5}" type="parTrans" cxnId="{35079F6B-2214-47FA-9FD8-71C1A8BA9CE5}">
      <dgm:prSet/>
      <dgm:spPr/>
      <dgm:t>
        <a:bodyPr/>
        <a:lstStyle/>
        <a:p>
          <a:endParaRPr lang="en-US"/>
        </a:p>
      </dgm:t>
    </dgm:pt>
    <dgm:pt modelId="{1C136AE2-5068-4B5C-AB8F-2827C25B3734}" type="sibTrans" cxnId="{35079F6B-2214-47FA-9FD8-71C1A8BA9CE5}">
      <dgm:prSet/>
      <dgm:spPr/>
      <dgm:t>
        <a:bodyPr/>
        <a:lstStyle/>
        <a:p>
          <a:endParaRPr lang="en-US"/>
        </a:p>
      </dgm:t>
    </dgm:pt>
    <dgm:pt modelId="{7D23BED6-37C5-4190-813B-46D85134C0C4}">
      <dgm:prSet/>
      <dgm:spPr/>
      <dgm:t>
        <a:bodyPr/>
        <a:lstStyle/>
        <a:p>
          <a:r>
            <a:rPr lang="en-US"/>
            <a:t>Task automation</a:t>
          </a:r>
        </a:p>
      </dgm:t>
    </dgm:pt>
    <dgm:pt modelId="{927AE11B-4EDB-405E-889D-65D9057AA756}" type="parTrans" cxnId="{AA9F5568-C638-4EC1-AB85-774BA26C48F0}">
      <dgm:prSet/>
      <dgm:spPr/>
      <dgm:t>
        <a:bodyPr/>
        <a:lstStyle/>
        <a:p>
          <a:endParaRPr lang="en-US"/>
        </a:p>
      </dgm:t>
    </dgm:pt>
    <dgm:pt modelId="{6C5BDDC9-BC98-459F-BE40-4077BFA87462}" type="sibTrans" cxnId="{AA9F5568-C638-4EC1-AB85-774BA26C48F0}">
      <dgm:prSet/>
      <dgm:spPr/>
      <dgm:t>
        <a:bodyPr/>
        <a:lstStyle/>
        <a:p>
          <a:endParaRPr lang="en-US"/>
        </a:p>
      </dgm:t>
    </dgm:pt>
    <dgm:pt modelId="{75FB2B54-AA00-4A7C-B25D-A503B820DE98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90A4DF49-A923-4C66-A7AA-31711A659605}" type="parTrans" cxnId="{AA36DEDA-E9DD-41B7-876A-AEC72CC4C080}">
      <dgm:prSet/>
      <dgm:spPr/>
      <dgm:t>
        <a:bodyPr/>
        <a:lstStyle/>
        <a:p>
          <a:endParaRPr lang="en-US"/>
        </a:p>
      </dgm:t>
    </dgm:pt>
    <dgm:pt modelId="{3E10FE09-0380-4CCC-8615-10A4858FA085}" type="sibTrans" cxnId="{AA36DEDA-E9DD-41B7-876A-AEC72CC4C080}">
      <dgm:prSet/>
      <dgm:spPr/>
      <dgm:t>
        <a:bodyPr/>
        <a:lstStyle/>
        <a:p>
          <a:endParaRPr lang="en-US"/>
        </a:p>
      </dgm:t>
    </dgm:pt>
    <dgm:pt modelId="{8D222256-976C-47F7-B91A-A0A7C13E5D1B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655F2E16-78CC-401C-887A-34E990D2684B}" type="parTrans" cxnId="{00C41689-F332-4331-BB75-3CBA8BF5CDAB}">
      <dgm:prSet/>
      <dgm:spPr/>
      <dgm:t>
        <a:bodyPr/>
        <a:lstStyle/>
        <a:p>
          <a:endParaRPr lang="en-US"/>
        </a:p>
      </dgm:t>
    </dgm:pt>
    <dgm:pt modelId="{9AE7FD4C-F9C2-4920-9874-E60F5E862BF1}" type="sibTrans" cxnId="{00C41689-F332-4331-BB75-3CBA8BF5CDAB}">
      <dgm:prSet/>
      <dgm:spPr/>
      <dgm:t>
        <a:bodyPr/>
        <a:lstStyle/>
        <a:p>
          <a:endParaRPr lang="en-US"/>
        </a:p>
      </dgm:t>
    </dgm:pt>
    <dgm:pt modelId="{E47D60B1-EBC7-4AA3-BAF0-ABF58A34DB51}" type="pres">
      <dgm:prSet presAssocID="{04848751-CDD0-4BEE-8D58-3F5FEA691861}" presName="root" presStyleCnt="0">
        <dgm:presLayoutVars>
          <dgm:dir/>
          <dgm:resizeHandles val="exact"/>
        </dgm:presLayoutVars>
      </dgm:prSet>
      <dgm:spPr/>
    </dgm:pt>
    <dgm:pt modelId="{F8324237-5FB6-416E-85C8-C2880A9924D7}" type="pres">
      <dgm:prSet presAssocID="{D7F4F158-9E06-454E-B975-4DDD6E29A9A9}" presName="compNode" presStyleCnt="0"/>
      <dgm:spPr/>
    </dgm:pt>
    <dgm:pt modelId="{939A22AE-215E-491B-95AA-C307EA870EF4}" type="pres">
      <dgm:prSet presAssocID="{D7F4F158-9E06-454E-B975-4DDD6E29A9A9}" presName="bgRect" presStyleLbl="bgShp" presStyleIdx="0" presStyleCnt="4"/>
      <dgm:spPr/>
    </dgm:pt>
    <dgm:pt modelId="{D8BD4AD3-FAC4-43E0-BC24-2BCAC6E67884}" type="pres">
      <dgm:prSet presAssocID="{D7F4F158-9E06-454E-B975-4DDD6E29A9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9BE89AB-07EC-4297-94F9-68F379851B92}" type="pres">
      <dgm:prSet presAssocID="{D7F4F158-9E06-454E-B975-4DDD6E29A9A9}" presName="spaceRect" presStyleCnt="0"/>
      <dgm:spPr/>
    </dgm:pt>
    <dgm:pt modelId="{9DCF6F8B-018E-490F-A170-87CD2E72E6DE}" type="pres">
      <dgm:prSet presAssocID="{D7F4F158-9E06-454E-B975-4DDD6E29A9A9}" presName="parTx" presStyleLbl="revTx" presStyleIdx="0" presStyleCnt="4">
        <dgm:presLayoutVars>
          <dgm:chMax val="0"/>
          <dgm:chPref val="0"/>
        </dgm:presLayoutVars>
      </dgm:prSet>
      <dgm:spPr/>
    </dgm:pt>
    <dgm:pt modelId="{8F90320F-7953-408F-8D1B-EB50975DA31D}" type="pres">
      <dgm:prSet presAssocID="{1C136AE2-5068-4B5C-AB8F-2827C25B3734}" presName="sibTrans" presStyleCnt="0"/>
      <dgm:spPr/>
    </dgm:pt>
    <dgm:pt modelId="{D1FE35DE-A422-434D-848D-4098A5D68C7D}" type="pres">
      <dgm:prSet presAssocID="{7D23BED6-37C5-4190-813B-46D85134C0C4}" presName="compNode" presStyleCnt="0"/>
      <dgm:spPr/>
    </dgm:pt>
    <dgm:pt modelId="{8A2FBE64-9ECD-4ECF-80E2-2D3F629698D6}" type="pres">
      <dgm:prSet presAssocID="{7D23BED6-37C5-4190-813B-46D85134C0C4}" presName="bgRect" presStyleLbl="bgShp" presStyleIdx="1" presStyleCnt="4"/>
      <dgm:spPr/>
    </dgm:pt>
    <dgm:pt modelId="{F5FF29C0-D544-41E5-A78D-E086CCB9B99C}" type="pres">
      <dgm:prSet presAssocID="{7D23BED6-37C5-4190-813B-46D85134C0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A1C7A4-3E70-47DE-BABC-4E159E8F6624}" type="pres">
      <dgm:prSet presAssocID="{7D23BED6-37C5-4190-813B-46D85134C0C4}" presName="spaceRect" presStyleCnt="0"/>
      <dgm:spPr/>
    </dgm:pt>
    <dgm:pt modelId="{B603C743-54A9-49C7-848D-8D554E9030AF}" type="pres">
      <dgm:prSet presAssocID="{7D23BED6-37C5-4190-813B-46D85134C0C4}" presName="parTx" presStyleLbl="revTx" presStyleIdx="1" presStyleCnt="4">
        <dgm:presLayoutVars>
          <dgm:chMax val="0"/>
          <dgm:chPref val="0"/>
        </dgm:presLayoutVars>
      </dgm:prSet>
      <dgm:spPr/>
    </dgm:pt>
    <dgm:pt modelId="{4EF04746-D4BB-4CE2-B4B5-F9C0B1B00E15}" type="pres">
      <dgm:prSet presAssocID="{6C5BDDC9-BC98-459F-BE40-4077BFA87462}" presName="sibTrans" presStyleCnt="0"/>
      <dgm:spPr/>
    </dgm:pt>
    <dgm:pt modelId="{1C02D5FF-CC7F-4B13-8842-744B49E13B85}" type="pres">
      <dgm:prSet presAssocID="{75FB2B54-AA00-4A7C-B25D-A503B820DE98}" presName="compNode" presStyleCnt="0"/>
      <dgm:spPr/>
    </dgm:pt>
    <dgm:pt modelId="{01021AF7-1485-498B-BC6C-A5162FCED6B4}" type="pres">
      <dgm:prSet presAssocID="{75FB2B54-AA00-4A7C-B25D-A503B820DE98}" presName="bgRect" presStyleLbl="bgShp" presStyleIdx="2" presStyleCnt="4"/>
      <dgm:spPr/>
    </dgm:pt>
    <dgm:pt modelId="{B639DD18-AD21-4A4C-9505-09F129C9BC90}" type="pres">
      <dgm:prSet presAssocID="{75FB2B54-AA00-4A7C-B25D-A503B820DE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FC7E44-64FD-4ACC-AC45-2B4857D38A67}" type="pres">
      <dgm:prSet presAssocID="{75FB2B54-AA00-4A7C-B25D-A503B820DE98}" presName="spaceRect" presStyleCnt="0"/>
      <dgm:spPr/>
    </dgm:pt>
    <dgm:pt modelId="{28DA8D20-B505-4094-9E8C-F093E27C8960}" type="pres">
      <dgm:prSet presAssocID="{75FB2B54-AA00-4A7C-B25D-A503B820DE98}" presName="parTx" presStyleLbl="revTx" presStyleIdx="2" presStyleCnt="4">
        <dgm:presLayoutVars>
          <dgm:chMax val="0"/>
          <dgm:chPref val="0"/>
        </dgm:presLayoutVars>
      </dgm:prSet>
      <dgm:spPr/>
    </dgm:pt>
    <dgm:pt modelId="{10B4CBAB-FA79-4C48-B7D8-36CE88BB2A70}" type="pres">
      <dgm:prSet presAssocID="{3E10FE09-0380-4CCC-8615-10A4858FA085}" presName="sibTrans" presStyleCnt="0"/>
      <dgm:spPr/>
    </dgm:pt>
    <dgm:pt modelId="{342BA033-8370-4A05-9891-7285FFC3A1AD}" type="pres">
      <dgm:prSet presAssocID="{8D222256-976C-47F7-B91A-A0A7C13E5D1B}" presName="compNode" presStyleCnt="0"/>
      <dgm:spPr/>
    </dgm:pt>
    <dgm:pt modelId="{6EE8BEEA-1C66-4D16-A1FE-8AFBB81D7730}" type="pres">
      <dgm:prSet presAssocID="{8D222256-976C-47F7-B91A-A0A7C13E5D1B}" presName="bgRect" presStyleLbl="bgShp" presStyleIdx="3" presStyleCnt="4"/>
      <dgm:spPr/>
    </dgm:pt>
    <dgm:pt modelId="{497E48EA-8C65-4377-BA88-46C01CBD2810}" type="pres">
      <dgm:prSet presAssocID="{8D222256-976C-47F7-B91A-A0A7C13E5D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029CB36-2EC1-44E3-9C27-7D3A8E855351}" type="pres">
      <dgm:prSet presAssocID="{8D222256-976C-47F7-B91A-A0A7C13E5D1B}" presName="spaceRect" presStyleCnt="0"/>
      <dgm:spPr/>
    </dgm:pt>
    <dgm:pt modelId="{4AC757D8-BC92-42EF-94EB-691D9FA4CE6E}" type="pres">
      <dgm:prSet presAssocID="{8D222256-976C-47F7-B91A-A0A7C13E5D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C72309-CA84-4AE4-9862-3B3482DF1BF8}" type="presOf" srcId="{D7F4F158-9E06-454E-B975-4DDD6E29A9A9}" destId="{9DCF6F8B-018E-490F-A170-87CD2E72E6DE}" srcOrd="0" destOrd="0" presId="urn:microsoft.com/office/officeart/2018/2/layout/IconVerticalSolidList"/>
    <dgm:cxn modelId="{0FC0F91E-D5CF-4E51-A539-DAAD2DA008AC}" type="presOf" srcId="{75FB2B54-AA00-4A7C-B25D-A503B820DE98}" destId="{28DA8D20-B505-4094-9E8C-F093E27C8960}" srcOrd="0" destOrd="0" presId="urn:microsoft.com/office/officeart/2018/2/layout/IconVerticalSolidList"/>
    <dgm:cxn modelId="{AA9F5568-C638-4EC1-AB85-774BA26C48F0}" srcId="{04848751-CDD0-4BEE-8D58-3F5FEA691861}" destId="{7D23BED6-37C5-4190-813B-46D85134C0C4}" srcOrd="1" destOrd="0" parTransId="{927AE11B-4EDB-405E-889D-65D9057AA756}" sibTransId="{6C5BDDC9-BC98-459F-BE40-4077BFA87462}"/>
    <dgm:cxn modelId="{35079F6B-2214-47FA-9FD8-71C1A8BA9CE5}" srcId="{04848751-CDD0-4BEE-8D58-3F5FEA691861}" destId="{D7F4F158-9E06-454E-B975-4DDD6E29A9A9}" srcOrd="0" destOrd="0" parTransId="{6F7A45C5-80FB-49D4-80F5-B78B0CB34CA5}" sibTransId="{1C136AE2-5068-4B5C-AB8F-2827C25B3734}"/>
    <dgm:cxn modelId="{8610A46E-0C6C-4DAF-AA38-C9295D1322B5}" type="presOf" srcId="{04848751-CDD0-4BEE-8D58-3F5FEA691861}" destId="{E47D60B1-EBC7-4AA3-BAF0-ABF58A34DB51}" srcOrd="0" destOrd="0" presId="urn:microsoft.com/office/officeart/2018/2/layout/IconVerticalSolidList"/>
    <dgm:cxn modelId="{00C41689-F332-4331-BB75-3CBA8BF5CDAB}" srcId="{04848751-CDD0-4BEE-8D58-3F5FEA691861}" destId="{8D222256-976C-47F7-B91A-A0A7C13E5D1B}" srcOrd="3" destOrd="0" parTransId="{655F2E16-78CC-401C-887A-34E990D2684B}" sibTransId="{9AE7FD4C-F9C2-4920-9874-E60F5E862BF1}"/>
    <dgm:cxn modelId="{8E782890-563B-40A4-9A98-3EF5C569D564}" type="presOf" srcId="{8D222256-976C-47F7-B91A-A0A7C13E5D1B}" destId="{4AC757D8-BC92-42EF-94EB-691D9FA4CE6E}" srcOrd="0" destOrd="0" presId="urn:microsoft.com/office/officeart/2018/2/layout/IconVerticalSolidList"/>
    <dgm:cxn modelId="{89C64BB7-6F6A-4EBE-97A3-C0006F39173D}" type="presOf" srcId="{7D23BED6-37C5-4190-813B-46D85134C0C4}" destId="{B603C743-54A9-49C7-848D-8D554E9030AF}" srcOrd="0" destOrd="0" presId="urn:microsoft.com/office/officeart/2018/2/layout/IconVerticalSolidList"/>
    <dgm:cxn modelId="{AA36DEDA-E9DD-41B7-876A-AEC72CC4C080}" srcId="{04848751-CDD0-4BEE-8D58-3F5FEA691861}" destId="{75FB2B54-AA00-4A7C-B25D-A503B820DE98}" srcOrd="2" destOrd="0" parTransId="{90A4DF49-A923-4C66-A7AA-31711A659605}" sibTransId="{3E10FE09-0380-4CCC-8615-10A4858FA085}"/>
    <dgm:cxn modelId="{29DAB5E5-0FFB-4983-96BF-CE3164D9F7AD}" type="presParOf" srcId="{E47D60B1-EBC7-4AA3-BAF0-ABF58A34DB51}" destId="{F8324237-5FB6-416E-85C8-C2880A9924D7}" srcOrd="0" destOrd="0" presId="urn:microsoft.com/office/officeart/2018/2/layout/IconVerticalSolidList"/>
    <dgm:cxn modelId="{2AF1D788-5061-4CA8-A632-4ECA3C2A309C}" type="presParOf" srcId="{F8324237-5FB6-416E-85C8-C2880A9924D7}" destId="{939A22AE-215E-491B-95AA-C307EA870EF4}" srcOrd="0" destOrd="0" presId="urn:microsoft.com/office/officeart/2018/2/layout/IconVerticalSolidList"/>
    <dgm:cxn modelId="{0713D376-9B0F-4597-85A0-1BE4B9A56AFD}" type="presParOf" srcId="{F8324237-5FB6-416E-85C8-C2880A9924D7}" destId="{D8BD4AD3-FAC4-43E0-BC24-2BCAC6E67884}" srcOrd="1" destOrd="0" presId="urn:microsoft.com/office/officeart/2018/2/layout/IconVerticalSolidList"/>
    <dgm:cxn modelId="{79CF911D-CE77-4F88-9909-76151EC8C12B}" type="presParOf" srcId="{F8324237-5FB6-416E-85C8-C2880A9924D7}" destId="{49BE89AB-07EC-4297-94F9-68F379851B92}" srcOrd="2" destOrd="0" presId="urn:microsoft.com/office/officeart/2018/2/layout/IconVerticalSolidList"/>
    <dgm:cxn modelId="{8EC450BD-BC3C-4288-928E-75EA17359835}" type="presParOf" srcId="{F8324237-5FB6-416E-85C8-C2880A9924D7}" destId="{9DCF6F8B-018E-490F-A170-87CD2E72E6DE}" srcOrd="3" destOrd="0" presId="urn:microsoft.com/office/officeart/2018/2/layout/IconVerticalSolidList"/>
    <dgm:cxn modelId="{6635DB40-1887-43E7-ADD0-FBA912D6DD54}" type="presParOf" srcId="{E47D60B1-EBC7-4AA3-BAF0-ABF58A34DB51}" destId="{8F90320F-7953-408F-8D1B-EB50975DA31D}" srcOrd="1" destOrd="0" presId="urn:microsoft.com/office/officeart/2018/2/layout/IconVerticalSolidList"/>
    <dgm:cxn modelId="{5372BED7-66D6-402F-B7BA-B529DA2BB966}" type="presParOf" srcId="{E47D60B1-EBC7-4AA3-BAF0-ABF58A34DB51}" destId="{D1FE35DE-A422-434D-848D-4098A5D68C7D}" srcOrd="2" destOrd="0" presId="urn:microsoft.com/office/officeart/2018/2/layout/IconVerticalSolidList"/>
    <dgm:cxn modelId="{B6DA8645-B58C-4E13-B3B4-551CCB06CF1E}" type="presParOf" srcId="{D1FE35DE-A422-434D-848D-4098A5D68C7D}" destId="{8A2FBE64-9ECD-4ECF-80E2-2D3F629698D6}" srcOrd="0" destOrd="0" presId="urn:microsoft.com/office/officeart/2018/2/layout/IconVerticalSolidList"/>
    <dgm:cxn modelId="{B356481B-02FB-4CF0-A831-54062235E320}" type="presParOf" srcId="{D1FE35DE-A422-434D-848D-4098A5D68C7D}" destId="{F5FF29C0-D544-41E5-A78D-E086CCB9B99C}" srcOrd="1" destOrd="0" presId="urn:microsoft.com/office/officeart/2018/2/layout/IconVerticalSolidList"/>
    <dgm:cxn modelId="{72670515-C906-4ECE-B48E-DA0F054C43FC}" type="presParOf" srcId="{D1FE35DE-A422-434D-848D-4098A5D68C7D}" destId="{B5A1C7A4-3E70-47DE-BABC-4E159E8F6624}" srcOrd="2" destOrd="0" presId="urn:microsoft.com/office/officeart/2018/2/layout/IconVerticalSolidList"/>
    <dgm:cxn modelId="{6600BA64-AB48-4F24-8F68-35C477E5A7EB}" type="presParOf" srcId="{D1FE35DE-A422-434D-848D-4098A5D68C7D}" destId="{B603C743-54A9-49C7-848D-8D554E9030AF}" srcOrd="3" destOrd="0" presId="urn:microsoft.com/office/officeart/2018/2/layout/IconVerticalSolidList"/>
    <dgm:cxn modelId="{2DDEFF43-F2E1-4CDB-9F44-2916F1A5BF59}" type="presParOf" srcId="{E47D60B1-EBC7-4AA3-BAF0-ABF58A34DB51}" destId="{4EF04746-D4BB-4CE2-B4B5-F9C0B1B00E15}" srcOrd="3" destOrd="0" presId="urn:microsoft.com/office/officeart/2018/2/layout/IconVerticalSolidList"/>
    <dgm:cxn modelId="{8DF084EF-32BE-40E6-A4E1-8FC63381C9B4}" type="presParOf" srcId="{E47D60B1-EBC7-4AA3-BAF0-ABF58A34DB51}" destId="{1C02D5FF-CC7F-4B13-8842-744B49E13B85}" srcOrd="4" destOrd="0" presId="urn:microsoft.com/office/officeart/2018/2/layout/IconVerticalSolidList"/>
    <dgm:cxn modelId="{31DD2CF7-67F0-4E20-A24E-7B3EF97C8E1F}" type="presParOf" srcId="{1C02D5FF-CC7F-4B13-8842-744B49E13B85}" destId="{01021AF7-1485-498B-BC6C-A5162FCED6B4}" srcOrd="0" destOrd="0" presId="urn:microsoft.com/office/officeart/2018/2/layout/IconVerticalSolidList"/>
    <dgm:cxn modelId="{C2AEE72E-6821-493D-B00F-89A5291AEDB4}" type="presParOf" srcId="{1C02D5FF-CC7F-4B13-8842-744B49E13B85}" destId="{B639DD18-AD21-4A4C-9505-09F129C9BC90}" srcOrd="1" destOrd="0" presId="urn:microsoft.com/office/officeart/2018/2/layout/IconVerticalSolidList"/>
    <dgm:cxn modelId="{3D42AD13-5826-4E02-BD3E-7624ABA28239}" type="presParOf" srcId="{1C02D5FF-CC7F-4B13-8842-744B49E13B85}" destId="{3AFC7E44-64FD-4ACC-AC45-2B4857D38A67}" srcOrd="2" destOrd="0" presId="urn:microsoft.com/office/officeart/2018/2/layout/IconVerticalSolidList"/>
    <dgm:cxn modelId="{1B28BFBE-F081-44E9-8059-422344650E41}" type="presParOf" srcId="{1C02D5FF-CC7F-4B13-8842-744B49E13B85}" destId="{28DA8D20-B505-4094-9E8C-F093E27C8960}" srcOrd="3" destOrd="0" presId="urn:microsoft.com/office/officeart/2018/2/layout/IconVerticalSolidList"/>
    <dgm:cxn modelId="{56AC0EBE-98C1-4A02-8E6A-23CC5899C2C9}" type="presParOf" srcId="{E47D60B1-EBC7-4AA3-BAF0-ABF58A34DB51}" destId="{10B4CBAB-FA79-4C48-B7D8-36CE88BB2A70}" srcOrd="5" destOrd="0" presId="urn:microsoft.com/office/officeart/2018/2/layout/IconVerticalSolidList"/>
    <dgm:cxn modelId="{EB653612-4D78-42A2-B3E1-0BC9212C88F7}" type="presParOf" srcId="{E47D60B1-EBC7-4AA3-BAF0-ABF58A34DB51}" destId="{342BA033-8370-4A05-9891-7285FFC3A1AD}" srcOrd="6" destOrd="0" presId="urn:microsoft.com/office/officeart/2018/2/layout/IconVerticalSolidList"/>
    <dgm:cxn modelId="{EB21D8CA-55EE-4E70-9095-B33358AB958E}" type="presParOf" srcId="{342BA033-8370-4A05-9891-7285FFC3A1AD}" destId="{6EE8BEEA-1C66-4D16-A1FE-8AFBB81D7730}" srcOrd="0" destOrd="0" presId="urn:microsoft.com/office/officeart/2018/2/layout/IconVerticalSolidList"/>
    <dgm:cxn modelId="{B710CFFE-61DE-44B0-A1FD-AD6AF72E0BE8}" type="presParOf" srcId="{342BA033-8370-4A05-9891-7285FFC3A1AD}" destId="{497E48EA-8C65-4377-BA88-46C01CBD2810}" srcOrd="1" destOrd="0" presId="urn:microsoft.com/office/officeart/2018/2/layout/IconVerticalSolidList"/>
    <dgm:cxn modelId="{031B274F-9B23-4F17-ACAF-F5C3FB91330C}" type="presParOf" srcId="{342BA033-8370-4A05-9891-7285FFC3A1AD}" destId="{E029CB36-2EC1-44E3-9C27-7D3A8E855351}" srcOrd="2" destOrd="0" presId="urn:microsoft.com/office/officeart/2018/2/layout/IconVerticalSolidList"/>
    <dgm:cxn modelId="{DD97058C-828E-4CD4-80D4-692F4F1C240C}" type="presParOf" srcId="{342BA033-8370-4A05-9891-7285FFC3A1AD}" destId="{4AC757D8-BC92-42EF-94EB-691D9FA4CE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7CC2D-31EA-4C8B-BBF5-59E7BAFFD3D3}">
      <dsp:nvSpPr>
        <dsp:cNvPr id="0" name=""/>
        <dsp:cNvSpPr/>
      </dsp:nvSpPr>
      <dsp:spPr>
        <a:xfrm>
          <a:off x="973190" y="98981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73C34-E7F4-43EA-A494-68142A9C384A}">
      <dsp:nvSpPr>
        <dsp:cNvPr id="0" name=""/>
        <dsp:cNvSpPr/>
      </dsp:nvSpPr>
      <dsp:spPr>
        <a:xfrm>
          <a:off x="1242597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E1ACE-7C0E-437D-A141-DAC78C706784}">
      <dsp:nvSpPr>
        <dsp:cNvPr id="0" name=""/>
        <dsp:cNvSpPr/>
      </dsp:nvSpPr>
      <dsp:spPr>
        <a:xfrm>
          <a:off x="569079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General purpose programming language</a:t>
          </a:r>
        </a:p>
      </dsp:txBody>
      <dsp:txXfrm>
        <a:off x="569079" y="2647707"/>
        <a:ext cx="2072362" cy="720000"/>
      </dsp:txXfrm>
    </dsp:sp>
    <dsp:sp modelId="{FE329DF9-45D2-45C1-B6E4-935CB6BA07BC}">
      <dsp:nvSpPr>
        <dsp:cNvPr id="0" name=""/>
        <dsp:cNvSpPr/>
      </dsp:nvSpPr>
      <dsp:spPr>
        <a:xfrm>
          <a:off x="3408216" y="989816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1D9C1-B8C4-4B02-8B27-A12EE44652AC}">
      <dsp:nvSpPr>
        <dsp:cNvPr id="0" name=""/>
        <dsp:cNvSpPr/>
      </dsp:nvSpPr>
      <dsp:spPr>
        <a:xfrm>
          <a:off x="3677623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1B887-C3E0-4B99-9FBE-69DDFD4B5B2A}">
      <dsp:nvSpPr>
        <dsp:cNvPr id="0" name=""/>
        <dsp:cNvSpPr/>
      </dsp:nvSpPr>
      <dsp:spPr>
        <a:xfrm>
          <a:off x="3004105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Easy readability</a:t>
          </a:r>
        </a:p>
      </dsp:txBody>
      <dsp:txXfrm>
        <a:off x="3004105" y="2647707"/>
        <a:ext cx="2072362" cy="720000"/>
      </dsp:txXfrm>
    </dsp:sp>
    <dsp:sp modelId="{B7B9B8A1-81FE-4EAE-8DFB-F481F22CE560}">
      <dsp:nvSpPr>
        <dsp:cNvPr id="0" name=""/>
        <dsp:cNvSpPr/>
      </dsp:nvSpPr>
      <dsp:spPr>
        <a:xfrm>
          <a:off x="5843242" y="989816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A29EE-B5E2-4700-9649-249B0BCDC9D8}">
      <dsp:nvSpPr>
        <dsp:cNvPr id="0" name=""/>
        <dsp:cNvSpPr/>
      </dsp:nvSpPr>
      <dsp:spPr>
        <a:xfrm>
          <a:off x="6112649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0D980-3F10-4347-953F-33EC193D1F3C}">
      <dsp:nvSpPr>
        <dsp:cNvPr id="0" name=""/>
        <dsp:cNvSpPr/>
      </dsp:nvSpPr>
      <dsp:spPr>
        <a:xfrm>
          <a:off x="5439131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Versatile</a:t>
          </a:r>
        </a:p>
      </dsp:txBody>
      <dsp:txXfrm>
        <a:off x="5439131" y="2647707"/>
        <a:ext cx="2072362" cy="720000"/>
      </dsp:txXfrm>
    </dsp:sp>
    <dsp:sp modelId="{B78146A0-057C-4383-95B5-4961CC714BBB}">
      <dsp:nvSpPr>
        <dsp:cNvPr id="0" name=""/>
        <dsp:cNvSpPr/>
      </dsp:nvSpPr>
      <dsp:spPr>
        <a:xfrm>
          <a:off x="8278268" y="989816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54865-B15A-4F55-A533-0A5C7EC9715A}">
      <dsp:nvSpPr>
        <dsp:cNvPr id="0" name=""/>
        <dsp:cNvSpPr/>
      </dsp:nvSpPr>
      <dsp:spPr>
        <a:xfrm>
          <a:off x="8547675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C76B5-3116-466D-9D15-ACB38B115B61}">
      <dsp:nvSpPr>
        <dsp:cNvPr id="0" name=""/>
        <dsp:cNvSpPr/>
      </dsp:nvSpPr>
      <dsp:spPr>
        <a:xfrm>
          <a:off x="7874157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Interactive</a:t>
          </a:r>
        </a:p>
      </dsp:txBody>
      <dsp:txXfrm>
        <a:off x="7874157" y="2647707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A22AE-215E-491B-95AA-C307EA870EF4}">
      <dsp:nvSpPr>
        <dsp:cNvPr id="0" name=""/>
        <dsp:cNvSpPr/>
      </dsp:nvSpPr>
      <dsp:spPr>
        <a:xfrm>
          <a:off x="0" y="2299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D4AD3-FAC4-43E0-BC24-2BCAC6E67884}">
      <dsp:nvSpPr>
        <dsp:cNvPr id="0" name=""/>
        <dsp:cNvSpPr/>
      </dsp:nvSpPr>
      <dsp:spPr>
        <a:xfrm>
          <a:off x="352598" y="264562"/>
          <a:ext cx="641087" cy="641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F6F8B-018E-490F-A170-87CD2E72E6DE}">
      <dsp:nvSpPr>
        <dsp:cNvPr id="0" name=""/>
        <dsp:cNvSpPr/>
      </dsp:nvSpPr>
      <dsp:spPr>
        <a:xfrm>
          <a:off x="1346283" y="2299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Developing websites and software</a:t>
          </a:r>
        </a:p>
      </dsp:txBody>
      <dsp:txXfrm>
        <a:off x="1346283" y="2299"/>
        <a:ext cx="5465996" cy="1165613"/>
      </dsp:txXfrm>
    </dsp:sp>
    <dsp:sp modelId="{8A2FBE64-9ECD-4ECF-80E2-2D3F629698D6}">
      <dsp:nvSpPr>
        <dsp:cNvPr id="0" name=""/>
        <dsp:cNvSpPr/>
      </dsp:nvSpPr>
      <dsp:spPr>
        <a:xfrm>
          <a:off x="0" y="1459316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F29C0-D544-41E5-A78D-E086CCB9B99C}">
      <dsp:nvSpPr>
        <dsp:cNvPr id="0" name=""/>
        <dsp:cNvSpPr/>
      </dsp:nvSpPr>
      <dsp:spPr>
        <a:xfrm>
          <a:off x="352598" y="1721579"/>
          <a:ext cx="641087" cy="641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3C743-54A9-49C7-848D-8D554E9030AF}">
      <dsp:nvSpPr>
        <dsp:cNvPr id="0" name=""/>
        <dsp:cNvSpPr/>
      </dsp:nvSpPr>
      <dsp:spPr>
        <a:xfrm>
          <a:off x="1346283" y="1459316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Task automation</a:t>
          </a:r>
        </a:p>
      </dsp:txBody>
      <dsp:txXfrm>
        <a:off x="1346283" y="1459316"/>
        <a:ext cx="5465996" cy="1165613"/>
      </dsp:txXfrm>
    </dsp:sp>
    <dsp:sp modelId="{01021AF7-1485-498B-BC6C-A5162FCED6B4}">
      <dsp:nvSpPr>
        <dsp:cNvPr id="0" name=""/>
        <dsp:cNvSpPr/>
      </dsp:nvSpPr>
      <dsp:spPr>
        <a:xfrm>
          <a:off x="0" y="2916333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9DD18-AD21-4A4C-9505-09F129C9BC90}">
      <dsp:nvSpPr>
        <dsp:cNvPr id="0" name=""/>
        <dsp:cNvSpPr/>
      </dsp:nvSpPr>
      <dsp:spPr>
        <a:xfrm>
          <a:off x="352598" y="3178596"/>
          <a:ext cx="641087" cy="641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A8D20-B505-4094-9E8C-F093E27C8960}">
      <dsp:nvSpPr>
        <dsp:cNvPr id="0" name=""/>
        <dsp:cNvSpPr/>
      </dsp:nvSpPr>
      <dsp:spPr>
        <a:xfrm>
          <a:off x="1346283" y="2916333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analysis</a:t>
          </a:r>
        </a:p>
      </dsp:txBody>
      <dsp:txXfrm>
        <a:off x="1346283" y="2916333"/>
        <a:ext cx="5465996" cy="1165613"/>
      </dsp:txXfrm>
    </dsp:sp>
    <dsp:sp modelId="{6EE8BEEA-1C66-4D16-A1FE-8AFBB81D7730}">
      <dsp:nvSpPr>
        <dsp:cNvPr id="0" name=""/>
        <dsp:cNvSpPr/>
      </dsp:nvSpPr>
      <dsp:spPr>
        <a:xfrm>
          <a:off x="0" y="4373350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E48EA-8C65-4377-BA88-46C01CBD2810}">
      <dsp:nvSpPr>
        <dsp:cNvPr id="0" name=""/>
        <dsp:cNvSpPr/>
      </dsp:nvSpPr>
      <dsp:spPr>
        <a:xfrm>
          <a:off x="352598" y="4635613"/>
          <a:ext cx="641087" cy="641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757D8-BC92-42EF-94EB-691D9FA4CE6E}">
      <dsp:nvSpPr>
        <dsp:cNvPr id="0" name=""/>
        <dsp:cNvSpPr/>
      </dsp:nvSpPr>
      <dsp:spPr>
        <a:xfrm>
          <a:off x="1346283" y="4373350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visualization</a:t>
          </a:r>
        </a:p>
      </dsp:txBody>
      <dsp:txXfrm>
        <a:off x="1346283" y="4373350"/>
        <a:ext cx="5465996" cy="1165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76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9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9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7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6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institute.org/about-python#:~:text=Python%20was%20created%20by%20Guido,called%20Monty%20Python's%20Flying%20Circus" TargetMode="External"/><Relationship Id="rId2" Type="http://schemas.openxmlformats.org/officeDocument/2006/relationships/hyperlink" Target="https://www.futurelearn.com/info/blog/what-is-python-used-f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intelegraph.com/news/history-of-python-programming-languag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Yellow python">
            <a:extLst>
              <a:ext uri="{FF2B5EF4-FFF2-40B4-BE49-F238E27FC236}">
                <a16:creationId xmlns:a16="http://schemas.microsoft.com/office/drawing/2014/main" id="{321E4E6B-B86A-3126-B0C4-206F1FA92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6218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6100">
                <a:latin typeface="Arial"/>
                <a:cs typeface="Arial"/>
              </a:rPr>
              <a:t>History, features and application of Python</a:t>
            </a:r>
            <a:endParaRPr lang="en-US" sz="61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"/>
              </a:rPr>
              <a:t>By Aidan Fearn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B70F-A5F8-2509-922A-A8A62974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98A6-50DB-483F-8CC2-35E41370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https://www.futurelearn.com/info/blog/what-is-python-used-for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https://pythoninstitute.org/about-python#:~:text=Python%20was%20created%20by%20Guido,called%20Monty%20Python's%20Flying%20Circus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https://cointelegraph.com/news/history-of-python-programming-language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4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6C4B7-7726-71A2-C5BB-DFFD66D6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is Python?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B34DB9-D894-EBB0-37DE-8389FDD8B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20073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96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A8207A59-6853-786B-9859-E4C7D2076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1" b="-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24F25-3C43-211D-475A-399A87E0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History of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DA45-0E0D-7E43-2399-BA746B97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Python 0.9.0 released February 20th 1991</a:t>
            </a:r>
          </a:p>
          <a:p>
            <a:r>
              <a:rPr lang="en-US" sz="1700">
                <a:ea typeface="+mn-lt"/>
                <a:cs typeface="+mn-lt"/>
              </a:rPr>
              <a:t>Guido van Rossum</a:t>
            </a:r>
          </a:p>
          <a:p>
            <a:r>
              <a:rPr lang="en-US" sz="1700"/>
              <a:t>Founded in the Netherlands</a:t>
            </a:r>
          </a:p>
          <a:p>
            <a:r>
              <a:rPr lang="en-US" sz="1700"/>
              <a:t>Development started in December of 1989</a:t>
            </a:r>
          </a:p>
          <a:p>
            <a:r>
              <a:rPr lang="en-US" sz="1700"/>
              <a:t>Many core features used today were applicable in early beta testing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27104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FF055-2D84-BA6E-B44F-2962F2C7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Evolution of Python</a:t>
            </a:r>
          </a:p>
        </p:txBody>
      </p:sp>
      <p:pic>
        <p:nvPicPr>
          <p:cNvPr id="5" name="Picture 4" descr="Amazon tree boa coiled around branch">
            <a:extLst>
              <a:ext uri="{FF2B5EF4-FFF2-40B4-BE49-F238E27FC236}">
                <a16:creationId xmlns:a16="http://schemas.microsoft.com/office/drawing/2014/main" id="{A51E92B3-A81D-CBDE-2877-F6D6E9A2D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56" r="18357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3BA2-B029-ACE5-008A-46BE38EA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Origin (Late 1980s)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ea typeface="+mn-lt"/>
                <a:cs typeface="+mn-lt"/>
              </a:rPr>
              <a:t>Python 1.0 (January 26, 1994)</a:t>
            </a:r>
          </a:p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Python 2.0 (October 16, 2000)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ea typeface="+mn-lt"/>
                <a:cs typeface="+mn-lt"/>
              </a:rPr>
              <a:t>Python 3.0 (December 3, 2008)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ea typeface="+mn-lt"/>
                <a:cs typeface="+mn-lt"/>
              </a:rPr>
              <a:t>The Split (Python 2 vs. Python 3)</a:t>
            </a:r>
          </a:p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Python Software Foundation (PSF)</a:t>
            </a:r>
          </a:p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Python 2 End of Life (January 1, 2020)</a:t>
            </a:r>
          </a:p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Recent Developments (Beyond 2020)</a:t>
            </a:r>
          </a:p>
        </p:txBody>
      </p:sp>
    </p:spTree>
    <p:extLst>
      <p:ext uri="{BB962C8B-B14F-4D97-AF65-F5344CB8AC3E}">
        <p14:creationId xmlns:p14="http://schemas.microsoft.com/office/powerpoint/2010/main" val="31201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06DD-F07A-A67F-D3C6-F1A7C438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The Split (Python 2 vs. Python 3)</a:t>
            </a:r>
            <a:endParaRPr lang="en-US" sz="5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F7BB-F8FE-483F-BA2B-DD726386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The release of Python 3.0 led to a period of coexistence with Python 2.x, as some developers continued to use the older version due to the backward incompatibilities. This split in the community lasted for several years.</a:t>
            </a:r>
            <a:endParaRPr lang="en-US" sz="1800"/>
          </a:p>
        </p:txBody>
      </p:sp>
      <p:pic>
        <p:nvPicPr>
          <p:cNvPr id="28" name="Picture 27" descr="Exclamation mark on a yellow background">
            <a:extLst>
              <a:ext uri="{FF2B5EF4-FFF2-40B4-BE49-F238E27FC236}">
                <a16:creationId xmlns:a16="http://schemas.microsoft.com/office/drawing/2014/main" id="{AC03CEE4-383C-D7FC-1019-6C9B286BC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85" r="18817" b="4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7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06DD-F07A-A67F-D3C6-F1A7C438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Python Software Foundation (PSF)</a:t>
            </a:r>
            <a:endParaRPr lang="en-US" sz="5200" b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F7BB-F8FE-483F-BA2B-DD726386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 In 2001, the Python Software Foundation was established as a non-profit organization to promote, protect, and advance the Python programming language.</a:t>
            </a:r>
          </a:p>
        </p:txBody>
      </p:sp>
      <p:pic>
        <p:nvPicPr>
          <p:cNvPr id="28" name="Picture 27" descr="Exclamation mark on a yellow background">
            <a:extLst>
              <a:ext uri="{FF2B5EF4-FFF2-40B4-BE49-F238E27FC236}">
                <a16:creationId xmlns:a16="http://schemas.microsoft.com/office/drawing/2014/main" id="{AC03CEE4-383C-D7FC-1019-6C9B286BC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6" r="18904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7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06DD-F07A-A67F-D3C6-F1A7C438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Python 2 End of Life (January 1, 2020)</a:t>
            </a:r>
            <a:endParaRPr lang="en-US" sz="4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F7BB-F8FE-483F-BA2B-DD726386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The Python development team officially ended support for Python 2 on January 1, 2020. This marked the conclusion of the transition period, and developers were encouraged to migrate their code to Python 3.</a:t>
            </a:r>
          </a:p>
        </p:txBody>
      </p:sp>
      <p:pic>
        <p:nvPicPr>
          <p:cNvPr id="28" name="Picture 27" descr="Exclamation mark on a yellow background">
            <a:extLst>
              <a:ext uri="{FF2B5EF4-FFF2-40B4-BE49-F238E27FC236}">
                <a16:creationId xmlns:a16="http://schemas.microsoft.com/office/drawing/2014/main" id="{AC03CEE4-383C-D7FC-1019-6C9B286BC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6" r="18904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8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06DD-F07A-A67F-D3C6-F1A7C438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4400">
                <a:ea typeface="+mj-lt"/>
                <a:cs typeface="+mj-lt"/>
              </a:rPr>
              <a:t>Recent Developments (Beyond 2020)</a:t>
            </a:r>
            <a:endParaRPr lang="en-US" sz="4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F7BB-F8FE-483F-BA2B-DD726386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Python continues to evolve with regular releases. The development community focuses on improving performance, introducing new features, and addressing user needs. </a:t>
            </a:r>
          </a:p>
        </p:txBody>
      </p:sp>
      <p:pic>
        <p:nvPicPr>
          <p:cNvPr id="28" name="Picture 27" descr="Exclamation mark on a yellow background">
            <a:extLst>
              <a:ext uri="{FF2B5EF4-FFF2-40B4-BE49-F238E27FC236}">
                <a16:creationId xmlns:a16="http://schemas.microsoft.com/office/drawing/2014/main" id="{AC03CEE4-383C-D7FC-1019-6C9B286BC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6" r="18904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20F5A-26E4-B127-D68A-320FC75D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The Application of Python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91A116-5BB0-4B34-92F2-56CDBF4F6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12292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7376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6"/>
      </a:lt2>
      <a:accent1>
        <a:srgbClr val="47B56F"/>
      </a:accent1>
      <a:accent2>
        <a:srgbClr val="41B13B"/>
      </a:accent2>
      <a:accent3>
        <a:srgbClr val="76AF45"/>
      </a:accent3>
      <a:accent4>
        <a:srgbClr val="9CA838"/>
      </a:accent4>
      <a:accent5>
        <a:srgbClr val="BF9C4B"/>
      </a:accent5>
      <a:accent6>
        <a:srgbClr val="B15C3B"/>
      </a:accent6>
      <a:hlink>
        <a:srgbClr val="8F822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AccentBoxVTI</vt:lpstr>
      <vt:lpstr>History, features and application of Python</vt:lpstr>
      <vt:lpstr>What is Python?</vt:lpstr>
      <vt:lpstr>History of Python</vt:lpstr>
      <vt:lpstr>Evolution of Python</vt:lpstr>
      <vt:lpstr>The Split (Python 2 vs. Python 3)</vt:lpstr>
      <vt:lpstr>Python Software Foundation (PSF)</vt:lpstr>
      <vt:lpstr>Python 2 End of Life (January 1, 2020)</vt:lpstr>
      <vt:lpstr>Recent Developments (Beyond 2020)</vt:lpstr>
      <vt:lpstr>The Application of Python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92</cp:revision>
  <dcterms:created xsi:type="dcterms:W3CDTF">2023-11-21T16:51:44Z</dcterms:created>
  <dcterms:modified xsi:type="dcterms:W3CDTF">2023-11-29T14:35:26Z</dcterms:modified>
</cp:coreProperties>
</file>