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42360-A1FA-2DFA-419B-D4634D82A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EC28A0-00E3-613B-09D7-63F8FFF94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C8796A-E03A-FB61-E620-0ACC9762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94EE-B346-4A3B-9F9A-E4CC3BB8C56D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416149-711C-BB58-C219-00781F85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59C8C2-DCAE-FFE1-B317-998E2662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41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B5874-45D6-2732-FD5F-EA53F0B8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AAC699-73EF-15F6-5EF5-684BCD254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6F6860-72B6-33FC-5D5A-B7A2597A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94EE-B346-4A3B-9F9A-E4CC3BB8C56D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129FB8-87C1-D815-7A08-B7C6EE63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002E69-8424-712A-1F3F-96BEFD02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90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C5EB8F-4093-34F2-82AC-826A07438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7E2DE3-1975-1124-CC8E-5A2814AD6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7030BD-2C72-9B1A-0DE0-9A4BFFD8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94EE-B346-4A3B-9F9A-E4CC3BB8C56D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5DBFE-3E6D-D508-C2E0-FB1C0588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BD6589-7B5F-ECAE-FB62-97171A2D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51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E7396-D072-C9F5-BE0A-7DAB51D2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F83A41-1F5B-C4C9-FFAA-762F9F51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58798F-9425-37C8-212D-0C9874B7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94EE-B346-4A3B-9F9A-E4CC3BB8C56D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FCC0E-5E1B-EE30-23C2-B18EBC44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BE8970-2EC7-1F55-7AF4-677B0B8A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095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CCDB3-967B-444B-7B2E-38CF4C38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A5200C-8232-536E-B15C-2728004DB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16511D-0461-BFDE-07E1-F6EB3B6B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94EE-B346-4A3B-9F9A-E4CC3BB8C56D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98B4D8-F8E4-E0AC-AF52-AE6DFD17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E90CD2-3FCC-F5F7-6463-5502D953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759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CB7A5-9708-F759-729C-3D96C8A6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DB0A87-6ACF-9CD9-6DC0-1E7AA4BCF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508563-C22C-A31D-55C6-24448749B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230B1F-1743-1F25-C147-908ADCA3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94EE-B346-4A3B-9F9A-E4CC3BB8C56D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A543EF-5878-8610-857E-36E6C448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13895D-DB2E-0218-8FB0-2A6CC21A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82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6E561-8CBC-1C96-C0BA-18C1A191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424833-E392-A7B5-01ED-D5F06DF92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2FD0CA-B751-54DE-4304-95BFFCBA0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2472CE-6659-02E5-1B1D-0E68293C8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A96C86-D0A9-661E-4F27-4D02F6A8A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0584EF-D701-E96D-EF94-D909F02E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94EE-B346-4A3B-9F9A-E4CC3BB8C56D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DC1030-06FB-28BA-E7D7-962C8CFA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65E323-601A-602B-093E-53D2DCE9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31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508D2-7213-9D8F-9456-37C0EF02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0DFBD0-5D58-0EC2-40BD-676B480D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94EE-B346-4A3B-9F9A-E4CC3BB8C56D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796109-5F7B-7F56-926C-D7FB788E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09024E-ABA5-134F-4BE2-E7860025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339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016A97-B7F8-2C1C-6D02-E4CF9482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94EE-B346-4A3B-9F9A-E4CC3BB8C56D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9AC34D-53EF-CAE8-EBE2-6BC5C69F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34155C-A447-9E11-3B94-A31F153B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0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FB63D-E3A9-A846-6D05-E9551C216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127506-4DEA-F58E-46BC-42751DDDD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037F0D-952B-A242-3BF8-10C16F6B6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BA5684-0D5A-1D5F-F788-8070E6F2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94EE-B346-4A3B-9F9A-E4CC3BB8C56D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5AB4E3-2B81-A0DD-1323-8120E1C8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6FD522-2D26-8203-4227-5ECA11D5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87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F15DE-EF27-FD72-38A3-FDE48990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1332AE-52A7-675C-5A91-0B2603BCE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E6291A-F801-D00E-0DEC-4D1FF2749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51D0E9-B38F-5FDD-F57F-26E77CF9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94EE-B346-4A3B-9F9A-E4CC3BB8C56D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99A559-2E94-76DF-C178-C25E8E53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10D3A3-A882-F583-C9BB-EE176386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701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AE26E2-4F15-051E-5938-68326A12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E4A6FE-CD54-B5A7-DD42-B53A7A1E0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F98756-269B-9257-37A1-AA8105343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4D94EE-B346-4A3B-9F9A-E4CC3BB8C56D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2DC8FE-815D-82EA-6E0E-B4EE0644B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8EF316-10E2-9C11-87DC-E9424A925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C5C90A-BDCF-45B9-89CD-20DA3B21E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13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github.com/downloads/es_ES/github-git-cheat-sheet.pdf" TargetMode="External"/><Relationship Id="rId2" Type="http://schemas.openxmlformats.org/officeDocument/2006/relationships/hyperlink" Target="https://githubtraining.github.io/training-manual/book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tutorials/install-git" TargetMode="External"/><Relationship Id="rId5" Type="http://schemas.openxmlformats.org/officeDocument/2006/relationships/hyperlink" Target="https://docs.github.com/en/authentication/connecting-to-github-with-ssh/generating-a-new-ssh-key-and-adding-it-to-the-ssh-agent" TargetMode="External"/><Relationship Id="rId4" Type="http://schemas.openxmlformats.org/officeDocument/2006/relationships/hyperlink" Target="https://www.youtube.com/watch?v=RGOj5yH7evk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100-days-of-code/learn/lecture/17827632#learning-tools" TargetMode="External"/><Relationship Id="rId2" Type="http://schemas.openxmlformats.org/officeDocument/2006/relationships/hyperlink" Target="https://edube.org/logi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epam.com/catalog/detailsPage?id=07464fe7-306f-4aa2-abdb-fb81ba509124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c8tUQQkDRHz35GKK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40D7F-836F-F6B6-08C8-1F7BFB5B1D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INGENIERÍA DEL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9BD3F9-BA93-0AF6-A978-808482D24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9738"/>
            <a:ext cx="9144000" cy="1427162"/>
          </a:xfrm>
        </p:spPr>
        <p:txBody>
          <a:bodyPr/>
          <a:lstStyle/>
          <a:p>
            <a:r>
              <a:rPr lang="es-ES" dirty="0"/>
              <a:t>ANDRES FELIPE CRUZ ERASO</a:t>
            </a:r>
          </a:p>
          <a:p>
            <a:r>
              <a:rPr lang="es-ES" dirty="0"/>
              <a:t>INSTITUCIÓN UNIVERSITARIA COLEGIO MAYOR DEL CAUCA</a:t>
            </a:r>
          </a:p>
          <a:p>
            <a:r>
              <a:rPr lang="es-ES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639785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29368-A88A-2836-B1D1-A18F6C23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AB39C8-FFE5-444A-0124-E618AFF5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pPr marL="0" indent="0">
              <a:buNone/>
            </a:pPr>
            <a:r>
              <a:rPr lang="es-ES" dirty="0"/>
              <a:t>1. Realizar práctica de manejo de Git y </a:t>
            </a:r>
            <a:r>
              <a:rPr lang="es-ES" dirty="0" err="1"/>
              <a:t>Github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2. Reconocer y apropiar conceptos de ciencias de la computación</a:t>
            </a:r>
          </a:p>
          <a:p>
            <a:pPr marL="0" indent="0">
              <a:buNone/>
            </a:pPr>
            <a:r>
              <a:rPr lang="es-ES" dirty="0"/>
              <a:t>3. Usar visual estudio </a:t>
            </a:r>
            <a:r>
              <a:rPr lang="es-ES" dirty="0" err="1"/>
              <a:t>code</a:t>
            </a:r>
            <a:r>
              <a:rPr lang="es-ES" dirty="0"/>
              <a:t> para crear un documento de página web de manera colaborativa.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852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29368-A88A-2836-B1D1-A18F6C23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USO DE GIT Y GIT HUB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AB39C8-FFE5-444A-0124-E618AFF5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>
                <a:hlinkClick r:id="rId2"/>
              </a:rPr>
              <a:t>https://githubtraining.github.io/training-manual/book.pdf</a:t>
            </a:r>
            <a:endParaRPr lang="es-ES" dirty="0"/>
          </a:p>
          <a:p>
            <a:r>
              <a:rPr lang="es-ES" dirty="0">
                <a:hlinkClick r:id="rId3"/>
              </a:rPr>
              <a:t>https://training.github.com/downloads/es_ES/github-git-cheat-sheet.pdf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hlinkClick r:id="rId4"/>
              </a:rPr>
              <a:t>https://www.youtube.com/watch?v=RGOj5yH7evk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hlinkClick r:id="rId5"/>
              </a:rPr>
              <a:t>https://docs.github.com/en/authentication/connecting-to-github-with-ssh/generating-a-new-ssh-key-and-adding-it-to-the-ssh-agent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hlinkClick r:id="rId6"/>
              </a:rPr>
              <a:t>https://www.atlassian.com/git/tutorials/install-git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197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29368-A88A-2836-B1D1-A18F6C23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PYTHON BASES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AB39C8-FFE5-444A-0124-E618AFF5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hlinkClick r:id="rId2"/>
              </a:rPr>
              <a:t>https://edube.org/login</a:t>
            </a:r>
            <a:r>
              <a:rPr lang="es-ES" dirty="0"/>
              <a:t> </a:t>
            </a:r>
            <a:r>
              <a:rPr lang="es-ES" dirty="0" err="1"/>
              <a:t>openedg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hlinkClick r:id="rId3"/>
              </a:rPr>
              <a:t>https://www.udemy.com/course/100-days-of-code/learn/lecture/17827632#learning-tools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Cisco</a:t>
            </a:r>
          </a:p>
        </p:txBody>
      </p:sp>
    </p:spTree>
    <p:extLst>
      <p:ext uri="{BB962C8B-B14F-4D97-AF65-F5344CB8AC3E}">
        <p14:creationId xmlns:p14="http://schemas.microsoft.com/office/powerpoint/2010/main" val="773140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29368-A88A-2836-B1D1-A18F6C23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USO DE VISUAL STUDIO Y GIT HUB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AB39C8-FFE5-444A-0124-E618AFF5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Uso de </a:t>
            </a:r>
            <a:r>
              <a:rPr lang="es-ES" dirty="0" err="1"/>
              <a:t>visualstudio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>
                <a:hlinkClick r:id="rId2"/>
              </a:rPr>
              <a:t>https://code.visualstudio.com/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Uso de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>
                <a:hlinkClick r:id="rId3"/>
              </a:rPr>
              <a:t>https://git-scm.com/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Principios de ciencias de computación</a:t>
            </a:r>
          </a:p>
          <a:p>
            <a:pPr marL="0" indent="0">
              <a:buNone/>
            </a:pPr>
            <a:r>
              <a:rPr lang="es-ES" dirty="0">
                <a:hlinkClick r:id="rId4"/>
              </a:rPr>
              <a:t>https://learn.epam.com/catalog/detailsPage?id=07464fe7-306f-4aa2-abdb-fb81ba509124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1400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29368-A88A-2836-B1D1-A18F6C23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06" y="2503642"/>
            <a:ext cx="479322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GRACIAS</a:t>
            </a:r>
            <a:br>
              <a:rPr lang="es-ES" b="1" dirty="0"/>
            </a:br>
            <a:r>
              <a:rPr lang="es-ES" sz="4400" dirty="0"/>
              <a:t>afecreer@gmail.com</a:t>
            </a:r>
            <a:br>
              <a:rPr lang="es-ES" sz="4400" dirty="0"/>
            </a:br>
            <a:endParaRPr lang="es-ES" b="1" dirty="0"/>
          </a:p>
        </p:txBody>
      </p:sp>
      <p:pic>
        <p:nvPicPr>
          <p:cNvPr id="1026" name="Picture 2" descr="Ingeniero Imagenes De Risa, Cpb, Genies">
            <a:extLst>
              <a:ext uri="{FF2B5EF4-FFF2-40B4-BE49-F238E27FC236}">
                <a16:creationId xmlns:a16="http://schemas.microsoft.com/office/drawing/2014/main" id="{1E53BED8-9EA9-823D-58CB-B84F64F86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588" y="654767"/>
            <a:ext cx="3914775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35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D6B95-385A-6A68-77C2-EFF2D17B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AGENDA 26/08/2024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02EF97-C4B6-8266-66D0-9D35354F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1. OBJETIVOS</a:t>
            </a:r>
          </a:p>
          <a:p>
            <a:pPr marL="0" indent="0">
              <a:buNone/>
            </a:pPr>
            <a:r>
              <a:rPr lang="es-ES" dirty="0"/>
              <a:t>2. ACORDAR DE METODOLOGÍA DE EVALUACIÓN</a:t>
            </a:r>
          </a:p>
          <a:p>
            <a:pPr marL="0" indent="0">
              <a:buNone/>
            </a:pPr>
            <a:r>
              <a:rPr lang="es-ES" dirty="0"/>
              <a:t>3. IDENFITICACIÓN DE SABERES PREVIOS Y CONOCIENDONOS</a:t>
            </a:r>
          </a:p>
          <a:p>
            <a:pPr marL="0" indent="0">
              <a:buNone/>
            </a:pPr>
            <a:r>
              <a:rPr lang="es-ES" dirty="0"/>
              <a:t>4. USO DE GIT Y GIT HUB</a:t>
            </a:r>
          </a:p>
          <a:p>
            <a:pPr marL="0" indent="0">
              <a:buNone/>
            </a:pPr>
            <a:r>
              <a:rPr lang="es-ES" dirty="0"/>
              <a:t>5. ANÁLISIS DE RESPUESTAS</a:t>
            </a:r>
          </a:p>
          <a:p>
            <a:pPr marL="0" indent="0">
              <a:buNone/>
            </a:pPr>
            <a:r>
              <a:rPr lang="es-ES" dirty="0"/>
              <a:t>6. PROPOSICIONES  Y VARIOS</a:t>
            </a:r>
          </a:p>
        </p:txBody>
      </p:sp>
    </p:spTree>
    <p:extLst>
      <p:ext uri="{BB962C8B-B14F-4D97-AF65-F5344CB8AC3E}">
        <p14:creationId xmlns:p14="http://schemas.microsoft.com/office/powerpoint/2010/main" val="321626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29368-A88A-2836-B1D1-A18F6C23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AB39C8-FFE5-444A-0124-E618AFF5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pPr marL="0" indent="0">
              <a:buNone/>
            </a:pPr>
            <a:r>
              <a:rPr lang="es-ES" dirty="0"/>
              <a:t>1. Reconocimiento de saberes previos y expectativas</a:t>
            </a:r>
          </a:p>
          <a:p>
            <a:pPr marL="0" indent="0">
              <a:buNone/>
            </a:pPr>
            <a:r>
              <a:rPr lang="es-ES" dirty="0"/>
              <a:t>2. Explicación del uso de Git y </a:t>
            </a:r>
            <a:r>
              <a:rPr lang="es-ES" dirty="0" err="1"/>
              <a:t>Github</a:t>
            </a:r>
            <a:r>
              <a:rPr lang="es-ES" dirty="0"/>
              <a:t> para manejo de versiones</a:t>
            </a:r>
          </a:p>
          <a:p>
            <a:pPr marL="0" indent="0">
              <a:buNone/>
            </a:pPr>
            <a:r>
              <a:rPr lang="es-ES" dirty="0"/>
              <a:t>3. Analizar información de la encuesta inicial.</a:t>
            </a:r>
          </a:p>
        </p:txBody>
      </p:sp>
    </p:spTree>
    <p:extLst>
      <p:ext uri="{BB962C8B-B14F-4D97-AF65-F5344CB8AC3E}">
        <p14:creationId xmlns:p14="http://schemas.microsoft.com/office/powerpoint/2010/main" val="82584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CONCERTACIÓN DE METODOLOGÍA DE 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PROPUESTA</a:t>
            </a:r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r>
              <a:rPr lang="es-ES" sz="2200" dirty="0"/>
              <a:t>EXAMEN EN LÍNEA 40 %</a:t>
            </a:r>
          </a:p>
          <a:p>
            <a:pPr marL="0" indent="0" algn="just">
              <a:buNone/>
            </a:pPr>
            <a:r>
              <a:rPr lang="es-ES" sz="2200" dirty="0"/>
              <a:t>EXPOSICIÓN             25 %</a:t>
            </a:r>
          </a:p>
          <a:p>
            <a:pPr marL="0" indent="0" algn="just">
              <a:buNone/>
            </a:pPr>
            <a:r>
              <a:rPr lang="es-ES" sz="2200" dirty="0"/>
              <a:t>PRACTICAS                25 %</a:t>
            </a:r>
          </a:p>
          <a:p>
            <a:pPr marL="0" indent="0" algn="just">
              <a:buNone/>
            </a:pPr>
            <a:r>
              <a:rPr lang="es-ES" sz="2200" dirty="0"/>
              <a:t>ASISTENCIA	             5 %</a:t>
            </a:r>
          </a:p>
          <a:p>
            <a:pPr marL="0" indent="0" algn="just">
              <a:buNone/>
            </a:pPr>
            <a:r>
              <a:rPr lang="es-ES" sz="2200" dirty="0"/>
              <a:t>COMPORTAMIENTO   5 %</a:t>
            </a:r>
          </a:p>
        </p:txBody>
      </p:sp>
    </p:spTree>
    <p:extLst>
      <p:ext uri="{BB962C8B-B14F-4D97-AF65-F5344CB8AC3E}">
        <p14:creationId xmlns:p14="http://schemas.microsoft.com/office/powerpoint/2010/main" val="298002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IDENTIFICACIÓN DE SABERES PREVIOS…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Encuesta WEB</a:t>
            </a:r>
          </a:p>
          <a:p>
            <a:pPr indent="0">
              <a:lnSpc>
                <a:spcPct val="115000"/>
              </a:lnSpc>
              <a:spcAft>
                <a:spcPts val="600"/>
              </a:spcAft>
              <a:buNone/>
            </a:pP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1800" dirty="0"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Por favor realizar la siguiente encuesta web:</a:t>
            </a:r>
          </a:p>
          <a:p>
            <a:pPr algn="just"/>
            <a:endParaRPr lang="es-ES" sz="1800" dirty="0">
              <a:effectLst/>
              <a:latin typeface="Futura B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https://forms.gle/c8tUQQkDRHz35GKK6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2627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ANÁLISIS DE RESPUESTAS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Uso de Excel, Google </a:t>
            </a:r>
            <a:r>
              <a:rPr lang="es-ES" sz="2200" dirty="0" err="1"/>
              <a:t>sheets</a:t>
            </a:r>
            <a:r>
              <a:rPr lang="es-ES" sz="2200" dirty="0"/>
              <a:t>, java o comandos en Python 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257938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PROPOSICIONES Y VARIOS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68550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Muchas 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afecreer@gmail.com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_tradnl" sz="1800" dirty="0">
                <a:effectLst/>
                <a:latin typeface="Futura Bt"/>
                <a:ea typeface="Calibri" panose="020F0502020204030204" pitchFamily="34" charset="0"/>
                <a:cs typeface="Futura"/>
              </a:rPr>
              <a:t> </a:t>
            </a:r>
            <a:endParaRPr lang="es-ES" sz="2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F9DA96-EE00-1C4C-DD97-24E81217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13" y="2433484"/>
            <a:ext cx="11769212" cy="371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10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D6B95-385A-6A68-77C2-EFF2D17B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AGENDA 27/08/2024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02EF97-C4B6-8266-66D0-9D35354F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1. OBJETIVOS</a:t>
            </a:r>
          </a:p>
          <a:p>
            <a:pPr marL="0" indent="0">
              <a:buNone/>
            </a:pPr>
            <a:r>
              <a:rPr lang="es-ES" dirty="0"/>
              <a:t>2. USO DE GIT Y GIT HUB</a:t>
            </a:r>
          </a:p>
          <a:p>
            <a:pPr marL="0" indent="0">
              <a:buNone/>
            </a:pPr>
            <a:r>
              <a:rPr lang="es-ES" dirty="0"/>
              <a:t>3. ANÁLISIS DE RESPUESTAS</a:t>
            </a:r>
          </a:p>
          <a:p>
            <a:pPr marL="0" indent="0">
              <a:buNone/>
            </a:pPr>
            <a:r>
              <a:rPr lang="es-ES" dirty="0"/>
              <a:t>4. PYTHON BASES</a:t>
            </a:r>
          </a:p>
          <a:p>
            <a:pPr marL="0" indent="0">
              <a:buNone/>
            </a:pPr>
            <a:r>
              <a:rPr lang="es-ES" dirty="0"/>
              <a:t>6. BASES DE CIENCIAS DE LA COMPUTACION USO DE GIT Y VISUAL STUDIO COLABORATIVO.</a:t>
            </a:r>
          </a:p>
        </p:txBody>
      </p:sp>
    </p:spTree>
    <p:extLst>
      <p:ext uri="{BB962C8B-B14F-4D97-AF65-F5344CB8AC3E}">
        <p14:creationId xmlns:p14="http://schemas.microsoft.com/office/powerpoint/2010/main" val="34921188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396</Words>
  <Application>Microsoft Office PowerPoint</Application>
  <PresentationFormat>Panorámica</PresentationFormat>
  <Paragraphs>75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Futura Bt</vt:lpstr>
      <vt:lpstr>Tema de Office</vt:lpstr>
      <vt:lpstr>INGENIERÍA DEL SOFTWARE</vt:lpstr>
      <vt:lpstr>AGENDA 26/08/2024</vt:lpstr>
      <vt:lpstr>OBJETIVOS</vt:lpstr>
      <vt:lpstr>CONCERTACIÓN DE METODOLOGÍA DE EVALUACIÓN</vt:lpstr>
      <vt:lpstr>IDENTIFICACIÓN DE SABERES PREVIOS…</vt:lpstr>
      <vt:lpstr>ANÁLISIS DE RESPUESTAS</vt:lpstr>
      <vt:lpstr>PROPOSICIONES Y VARIOS</vt:lpstr>
      <vt:lpstr>Muchas gracias</vt:lpstr>
      <vt:lpstr>AGENDA 27/08/2024</vt:lpstr>
      <vt:lpstr>OBJETIVOS</vt:lpstr>
      <vt:lpstr>USO DE GIT Y GIT HUB</vt:lpstr>
      <vt:lpstr>PYTHON BASES</vt:lpstr>
      <vt:lpstr>USO DE VISUAL STUDIO Y GIT HUB</vt:lpstr>
      <vt:lpstr>GRACIAS afecreer@gmail.com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Cruz</dc:creator>
  <cp:lastModifiedBy>Felipe Cruz</cp:lastModifiedBy>
  <cp:revision>25</cp:revision>
  <cp:lastPrinted>2024-08-22T00:11:21Z</cp:lastPrinted>
  <dcterms:created xsi:type="dcterms:W3CDTF">2024-08-20T19:35:16Z</dcterms:created>
  <dcterms:modified xsi:type="dcterms:W3CDTF">2024-08-27T12:51:28Z</dcterms:modified>
</cp:coreProperties>
</file>