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8C32-E2BC-4850-8C4B-579CCE6B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684" y="2150999"/>
            <a:ext cx="7797636" cy="4268965"/>
          </a:xfrm>
        </p:spPr>
        <p:txBody>
          <a:bodyPr/>
          <a:lstStyle/>
          <a:p>
            <a:r>
              <a:rPr lang="en-US" dirty="0">
                <a:solidFill>
                  <a:srgbClr val="51303B"/>
                </a:solidFill>
              </a:rPr>
              <a:t>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339DC-FF24-4B06-8F90-5F206AF2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66" y="6151645"/>
            <a:ext cx="7034362" cy="706355"/>
          </a:xfrm>
        </p:spPr>
        <p:txBody>
          <a:bodyPr/>
          <a:lstStyle/>
          <a:p>
            <a:r>
              <a:rPr lang="en-US" dirty="0">
                <a:solidFill>
                  <a:srgbClr val="51303B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0315-D016-40B0-A0AE-BA74CF866EF5}"/>
              </a:ext>
            </a:extLst>
          </p:cNvPr>
          <p:cNvSpPr txBox="1"/>
          <p:nvPr/>
        </p:nvSpPr>
        <p:spPr>
          <a:xfrm>
            <a:off x="5583322" y="3885371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j-lt"/>
              </a:rPr>
              <a:t>Afeefah</a:t>
            </a:r>
            <a:r>
              <a:rPr lang="en-US" sz="2000" dirty="0">
                <a:latin typeface="+mj-lt"/>
              </a:rPr>
              <a:t> Manzoor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93D59-DEAD-4516-94CA-6972C65DB255}"/>
              </a:ext>
            </a:extLst>
          </p:cNvPr>
          <p:cNvSpPr txBox="1"/>
          <p:nvPr/>
        </p:nvSpPr>
        <p:spPr>
          <a:xfrm>
            <a:off x="4015586" y="2659559"/>
            <a:ext cx="5338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Sexual Harassment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80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7691F-7A40-477A-87C7-005991FF6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043074-FD13-4556-B8CC-8B2EAA6B2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1319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9DD98-A2EC-4418-8858-5705A49A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1462"/>
            <a:ext cx="4804625" cy="3195075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00FC03D-2BDF-43F5-A36B-D4000274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94" y="477519"/>
            <a:ext cx="51319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stopstreetharassment.org/wp-content/uploads/2011/04/2008surveyresponses1.jpg">
            <a:extLst>
              <a:ext uri="{FF2B5EF4-FFF2-40B4-BE49-F238E27FC236}">
                <a16:creationId xmlns:a16="http://schemas.microsoft.com/office/drawing/2014/main" id="{D86DDD3E-5C2E-4E0F-9D24-5CB074E2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9" y="1828921"/>
            <a:ext cx="4804625" cy="31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E58BE45-C0AD-4610-9DFD-9B95492A4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48006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963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99CA-BE7F-4DAB-977C-BE79AA28D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1303B"/>
                </a:solidFill>
              </a:rPr>
              <a:t>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9269F-8480-48E9-9CEA-D7E65906C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51303B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2095559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9730</TotalTime>
  <Words>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Corbel</vt:lpstr>
      <vt:lpstr>Headlines</vt:lpstr>
      <vt:lpstr>h</vt:lpstr>
      <vt:lpstr>PowerPoint Presentation</vt:lpstr>
      <vt:lpstr>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Fefe-PC</dc:creator>
  <cp:lastModifiedBy> </cp:lastModifiedBy>
  <cp:revision>4</cp:revision>
  <dcterms:created xsi:type="dcterms:W3CDTF">2018-12-06T03:06:00Z</dcterms:created>
  <dcterms:modified xsi:type="dcterms:W3CDTF">2018-12-13T22:49:18Z</dcterms:modified>
</cp:coreProperties>
</file>