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72" r:id="rId6"/>
    <p:sldId id="265" r:id="rId7"/>
    <p:sldId id="273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280" autoAdjust="0"/>
  </p:normalViewPr>
  <p:slideViewPr>
    <p:cSldViewPr>
      <p:cViewPr varScale="1">
        <p:scale>
          <a:sx n="75" d="100"/>
          <a:sy n="75" d="100"/>
        </p:scale>
        <p:origin x="62" y="29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D4C2D-3284-4290-9096-02642A5A033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B2E540-CB93-4F44-AA31-D605343855E0}">
      <dgm:prSet/>
      <dgm:spPr/>
      <dgm:t>
        <a:bodyPr/>
        <a:lstStyle/>
        <a:p>
          <a:r>
            <a:rPr lang="en-US"/>
            <a:t>Philosophy: We commit to developing </a:t>
          </a:r>
          <a:r>
            <a:rPr lang="en-US" b="1"/>
            <a:t>confidence and balance, functional strength and a high level of fitness for </a:t>
          </a:r>
          <a:r>
            <a:rPr lang="en-US"/>
            <a:t>our students. </a:t>
          </a:r>
        </a:p>
      </dgm:t>
    </dgm:pt>
    <dgm:pt modelId="{1810FF2D-46AF-4360-8FDD-0057303F27E2}" type="parTrans" cxnId="{C9870A2D-4B81-4A22-A3CC-64C95EDC5027}">
      <dgm:prSet/>
      <dgm:spPr/>
      <dgm:t>
        <a:bodyPr/>
        <a:lstStyle/>
        <a:p>
          <a:endParaRPr lang="en-US"/>
        </a:p>
      </dgm:t>
    </dgm:pt>
    <dgm:pt modelId="{6E20195B-7AE8-48F3-AE39-3043C9BB6C55}" type="sibTrans" cxnId="{C9870A2D-4B81-4A22-A3CC-64C95EDC5027}">
      <dgm:prSet/>
      <dgm:spPr/>
      <dgm:t>
        <a:bodyPr/>
        <a:lstStyle/>
        <a:p>
          <a:endParaRPr lang="en-US"/>
        </a:p>
      </dgm:t>
    </dgm:pt>
    <dgm:pt modelId="{B9C32654-262D-41EA-A7F0-A543FC58AAE5}">
      <dgm:prSet/>
      <dgm:spPr/>
      <dgm:t>
        <a:bodyPr/>
        <a:lstStyle/>
        <a:p>
          <a:r>
            <a:rPr lang="en-US"/>
            <a:t>Functional Fitness:  </a:t>
          </a:r>
          <a:r>
            <a:rPr lang="en-US" b="1"/>
            <a:t>the area's premier training and instruction center</a:t>
          </a:r>
          <a:r>
            <a:rPr lang="en-US"/>
            <a:t> specializing in a wide range of styles and systems.</a:t>
          </a:r>
        </a:p>
      </dgm:t>
    </dgm:pt>
    <dgm:pt modelId="{820BDFC6-0B57-4F76-8B81-405A4B191AC4}" type="parTrans" cxnId="{C25F750C-F27B-42B3-B076-AB943087A810}">
      <dgm:prSet/>
      <dgm:spPr/>
      <dgm:t>
        <a:bodyPr/>
        <a:lstStyle/>
        <a:p>
          <a:endParaRPr lang="en-US"/>
        </a:p>
      </dgm:t>
    </dgm:pt>
    <dgm:pt modelId="{01505B03-31F6-456B-AAC1-A70148DD62D3}" type="sibTrans" cxnId="{C25F750C-F27B-42B3-B076-AB943087A810}">
      <dgm:prSet/>
      <dgm:spPr/>
      <dgm:t>
        <a:bodyPr/>
        <a:lstStyle/>
        <a:p>
          <a:endParaRPr lang="en-US"/>
        </a:p>
      </dgm:t>
    </dgm:pt>
    <dgm:pt modelId="{79E01D83-04FD-4D26-A479-17A50345356E}">
      <dgm:prSet/>
      <dgm:spPr/>
      <dgm:t>
        <a:bodyPr/>
        <a:lstStyle/>
        <a:p>
          <a:r>
            <a:rPr lang="en-US"/>
            <a:t>Experience is NOT Required</a:t>
          </a:r>
        </a:p>
      </dgm:t>
    </dgm:pt>
    <dgm:pt modelId="{463E76F6-74D6-45E8-8668-6DA2B4190948}" type="parTrans" cxnId="{348ACB61-0FF5-4DEC-8072-FEEC245194D7}">
      <dgm:prSet/>
      <dgm:spPr/>
      <dgm:t>
        <a:bodyPr/>
        <a:lstStyle/>
        <a:p>
          <a:endParaRPr lang="en-US"/>
        </a:p>
      </dgm:t>
    </dgm:pt>
    <dgm:pt modelId="{F573FA57-C0D3-4252-BFC1-1C3A1F6674E3}" type="sibTrans" cxnId="{348ACB61-0FF5-4DEC-8072-FEEC245194D7}">
      <dgm:prSet/>
      <dgm:spPr/>
      <dgm:t>
        <a:bodyPr/>
        <a:lstStyle/>
        <a:p>
          <a:endParaRPr lang="en-US"/>
        </a:p>
      </dgm:t>
    </dgm:pt>
    <dgm:pt modelId="{875DCCB4-2CCD-42B7-B19C-92A9DCE8E87C}" type="pres">
      <dgm:prSet presAssocID="{383D4C2D-3284-4290-9096-02642A5A0332}" presName="root" presStyleCnt="0">
        <dgm:presLayoutVars>
          <dgm:dir/>
          <dgm:resizeHandles val="exact"/>
        </dgm:presLayoutVars>
      </dgm:prSet>
      <dgm:spPr/>
    </dgm:pt>
    <dgm:pt modelId="{D92AE8AC-445E-4BAE-9036-EF3AAB8438B5}" type="pres">
      <dgm:prSet presAssocID="{F6B2E540-CB93-4F44-AA31-D605343855E0}" presName="compNode" presStyleCnt="0"/>
      <dgm:spPr/>
    </dgm:pt>
    <dgm:pt modelId="{6C9C569C-0C3A-46E9-98F7-CD440B7DBCAC}" type="pres">
      <dgm:prSet presAssocID="{F6B2E540-CB93-4F44-AA31-D605343855E0}" presName="bgRect" presStyleLbl="bgShp" presStyleIdx="0" presStyleCnt="3"/>
      <dgm:spPr/>
    </dgm:pt>
    <dgm:pt modelId="{A1E33516-C939-4018-9587-42DA77A361EB}" type="pres">
      <dgm:prSet presAssocID="{F6B2E540-CB93-4F44-AA31-D605343855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44034A6-6749-4E8C-B724-8FEC46D233A7}" type="pres">
      <dgm:prSet presAssocID="{F6B2E540-CB93-4F44-AA31-D605343855E0}" presName="spaceRect" presStyleCnt="0"/>
      <dgm:spPr/>
    </dgm:pt>
    <dgm:pt modelId="{84C3419E-2ACF-49C4-AC66-826335A67E37}" type="pres">
      <dgm:prSet presAssocID="{F6B2E540-CB93-4F44-AA31-D605343855E0}" presName="parTx" presStyleLbl="revTx" presStyleIdx="0" presStyleCnt="3">
        <dgm:presLayoutVars>
          <dgm:chMax val="0"/>
          <dgm:chPref val="0"/>
        </dgm:presLayoutVars>
      </dgm:prSet>
      <dgm:spPr/>
    </dgm:pt>
    <dgm:pt modelId="{22D9F01C-9DA9-4E0A-ACBB-A655F6F9A9E9}" type="pres">
      <dgm:prSet presAssocID="{6E20195B-7AE8-48F3-AE39-3043C9BB6C55}" presName="sibTrans" presStyleCnt="0"/>
      <dgm:spPr/>
    </dgm:pt>
    <dgm:pt modelId="{5968FF0A-3468-433B-A955-998D38E34D85}" type="pres">
      <dgm:prSet presAssocID="{B9C32654-262D-41EA-A7F0-A543FC58AAE5}" presName="compNode" presStyleCnt="0"/>
      <dgm:spPr/>
    </dgm:pt>
    <dgm:pt modelId="{9FAB459F-967D-407E-8367-35D6650C44AF}" type="pres">
      <dgm:prSet presAssocID="{B9C32654-262D-41EA-A7F0-A543FC58AAE5}" presName="bgRect" presStyleLbl="bgShp" presStyleIdx="1" presStyleCnt="3"/>
      <dgm:spPr/>
    </dgm:pt>
    <dgm:pt modelId="{B87D6091-279A-450D-8D00-F06276379E70}" type="pres">
      <dgm:prSet presAssocID="{B9C32654-262D-41EA-A7F0-A543FC58AA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226B23-FC7E-4C81-9967-93127ECAFF44}" type="pres">
      <dgm:prSet presAssocID="{B9C32654-262D-41EA-A7F0-A543FC58AAE5}" presName="spaceRect" presStyleCnt="0"/>
      <dgm:spPr/>
    </dgm:pt>
    <dgm:pt modelId="{375C0E88-4534-4790-8187-7727FE18104C}" type="pres">
      <dgm:prSet presAssocID="{B9C32654-262D-41EA-A7F0-A543FC58AAE5}" presName="parTx" presStyleLbl="revTx" presStyleIdx="1" presStyleCnt="3">
        <dgm:presLayoutVars>
          <dgm:chMax val="0"/>
          <dgm:chPref val="0"/>
        </dgm:presLayoutVars>
      </dgm:prSet>
      <dgm:spPr/>
    </dgm:pt>
    <dgm:pt modelId="{F6176C54-C408-437E-A45C-51FBA42149F4}" type="pres">
      <dgm:prSet presAssocID="{01505B03-31F6-456B-AAC1-A70148DD62D3}" presName="sibTrans" presStyleCnt="0"/>
      <dgm:spPr/>
    </dgm:pt>
    <dgm:pt modelId="{AB603659-38A5-4C56-8302-5381CC0FBDA3}" type="pres">
      <dgm:prSet presAssocID="{79E01D83-04FD-4D26-A479-17A50345356E}" presName="compNode" presStyleCnt="0"/>
      <dgm:spPr/>
    </dgm:pt>
    <dgm:pt modelId="{A3B3C242-32E6-48F8-A92A-559B9A35EC5C}" type="pres">
      <dgm:prSet presAssocID="{79E01D83-04FD-4D26-A479-17A50345356E}" presName="bgRect" presStyleLbl="bgShp" presStyleIdx="2" presStyleCnt="3"/>
      <dgm:spPr/>
    </dgm:pt>
    <dgm:pt modelId="{FA6B5477-D3B1-4B4E-B4CC-A19B691F64CC}" type="pres">
      <dgm:prSet presAssocID="{79E01D83-04FD-4D26-A479-17A5034535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0CB30BB-6F03-4E7D-B356-B9E29B7C284D}" type="pres">
      <dgm:prSet presAssocID="{79E01D83-04FD-4D26-A479-17A50345356E}" presName="spaceRect" presStyleCnt="0"/>
      <dgm:spPr/>
    </dgm:pt>
    <dgm:pt modelId="{10541CA1-13EB-48F0-BC40-900187B4A705}" type="pres">
      <dgm:prSet presAssocID="{79E01D83-04FD-4D26-A479-17A5034535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5F750C-F27B-42B3-B076-AB943087A810}" srcId="{383D4C2D-3284-4290-9096-02642A5A0332}" destId="{B9C32654-262D-41EA-A7F0-A543FC58AAE5}" srcOrd="1" destOrd="0" parTransId="{820BDFC6-0B57-4F76-8B81-405A4B191AC4}" sibTransId="{01505B03-31F6-456B-AAC1-A70148DD62D3}"/>
    <dgm:cxn modelId="{C9870A2D-4B81-4A22-A3CC-64C95EDC5027}" srcId="{383D4C2D-3284-4290-9096-02642A5A0332}" destId="{F6B2E540-CB93-4F44-AA31-D605343855E0}" srcOrd="0" destOrd="0" parTransId="{1810FF2D-46AF-4360-8FDD-0057303F27E2}" sibTransId="{6E20195B-7AE8-48F3-AE39-3043C9BB6C55}"/>
    <dgm:cxn modelId="{E455C437-E541-45C4-870F-00D566E9FB32}" type="presOf" srcId="{B9C32654-262D-41EA-A7F0-A543FC58AAE5}" destId="{375C0E88-4534-4790-8187-7727FE18104C}" srcOrd="0" destOrd="0" presId="urn:microsoft.com/office/officeart/2018/2/layout/IconVerticalSolidList"/>
    <dgm:cxn modelId="{CDA90F3E-9377-4C0D-B9D2-C4778921394B}" type="presOf" srcId="{F6B2E540-CB93-4F44-AA31-D605343855E0}" destId="{84C3419E-2ACF-49C4-AC66-826335A67E37}" srcOrd="0" destOrd="0" presId="urn:microsoft.com/office/officeart/2018/2/layout/IconVerticalSolidList"/>
    <dgm:cxn modelId="{348ACB61-0FF5-4DEC-8072-FEEC245194D7}" srcId="{383D4C2D-3284-4290-9096-02642A5A0332}" destId="{79E01D83-04FD-4D26-A479-17A50345356E}" srcOrd="2" destOrd="0" parTransId="{463E76F6-74D6-45E8-8668-6DA2B4190948}" sibTransId="{F573FA57-C0D3-4252-BFC1-1C3A1F6674E3}"/>
    <dgm:cxn modelId="{80640BC4-AE6F-49E9-A33E-A753273ACB0F}" type="presOf" srcId="{79E01D83-04FD-4D26-A479-17A50345356E}" destId="{10541CA1-13EB-48F0-BC40-900187B4A705}" srcOrd="0" destOrd="0" presId="urn:microsoft.com/office/officeart/2018/2/layout/IconVerticalSolidList"/>
    <dgm:cxn modelId="{2BED6CF4-1099-4B5C-A2B0-2B1626721FD4}" type="presOf" srcId="{383D4C2D-3284-4290-9096-02642A5A0332}" destId="{875DCCB4-2CCD-42B7-B19C-92A9DCE8E87C}" srcOrd="0" destOrd="0" presId="urn:microsoft.com/office/officeart/2018/2/layout/IconVerticalSolidList"/>
    <dgm:cxn modelId="{CFC080BC-A7E6-4F1D-AC1E-7BCBB3CC97CB}" type="presParOf" srcId="{875DCCB4-2CCD-42B7-B19C-92A9DCE8E87C}" destId="{D92AE8AC-445E-4BAE-9036-EF3AAB8438B5}" srcOrd="0" destOrd="0" presId="urn:microsoft.com/office/officeart/2018/2/layout/IconVerticalSolidList"/>
    <dgm:cxn modelId="{68D0EF41-3A8D-4C86-8E6D-1659394BC885}" type="presParOf" srcId="{D92AE8AC-445E-4BAE-9036-EF3AAB8438B5}" destId="{6C9C569C-0C3A-46E9-98F7-CD440B7DBCAC}" srcOrd="0" destOrd="0" presId="urn:microsoft.com/office/officeart/2018/2/layout/IconVerticalSolidList"/>
    <dgm:cxn modelId="{36D2889A-8298-41BC-B7FC-0C9C97A28A71}" type="presParOf" srcId="{D92AE8AC-445E-4BAE-9036-EF3AAB8438B5}" destId="{A1E33516-C939-4018-9587-42DA77A361EB}" srcOrd="1" destOrd="0" presId="urn:microsoft.com/office/officeart/2018/2/layout/IconVerticalSolidList"/>
    <dgm:cxn modelId="{3DF9A07D-A419-494A-B595-1B8AD29CF18E}" type="presParOf" srcId="{D92AE8AC-445E-4BAE-9036-EF3AAB8438B5}" destId="{B44034A6-6749-4E8C-B724-8FEC46D233A7}" srcOrd="2" destOrd="0" presId="urn:microsoft.com/office/officeart/2018/2/layout/IconVerticalSolidList"/>
    <dgm:cxn modelId="{09FB1478-7BC9-4A3F-A4CF-74E935D06B98}" type="presParOf" srcId="{D92AE8AC-445E-4BAE-9036-EF3AAB8438B5}" destId="{84C3419E-2ACF-49C4-AC66-826335A67E37}" srcOrd="3" destOrd="0" presId="urn:microsoft.com/office/officeart/2018/2/layout/IconVerticalSolidList"/>
    <dgm:cxn modelId="{53129739-E3ED-4488-8301-3469C6788F5B}" type="presParOf" srcId="{875DCCB4-2CCD-42B7-B19C-92A9DCE8E87C}" destId="{22D9F01C-9DA9-4E0A-ACBB-A655F6F9A9E9}" srcOrd="1" destOrd="0" presId="urn:microsoft.com/office/officeart/2018/2/layout/IconVerticalSolidList"/>
    <dgm:cxn modelId="{FA569293-F2D3-4DFB-9418-BF692C4FE733}" type="presParOf" srcId="{875DCCB4-2CCD-42B7-B19C-92A9DCE8E87C}" destId="{5968FF0A-3468-433B-A955-998D38E34D85}" srcOrd="2" destOrd="0" presId="urn:microsoft.com/office/officeart/2018/2/layout/IconVerticalSolidList"/>
    <dgm:cxn modelId="{EA6C43F2-91F5-46DC-A2A7-098E54DCA0AE}" type="presParOf" srcId="{5968FF0A-3468-433B-A955-998D38E34D85}" destId="{9FAB459F-967D-407E-8367-35D6650C44AF}" srcOrd="0" destOrd="0" presId="urn:microsoft.com/office/officeart/2018/2/layout/IconVerticalSolidList"/>
    <dgm:cxn modelId="{870641AF-CE76-42D7-BB8F-E6BDF23AA3C3}" type="presParOf" srcId="{5968FF0A-3468-433B-A955-998D38E34D85}" destId="{B87D6091-279A-450D-8D00-F06276379E70}" srcOrd="1" destOrd="0" presId="urn:microsoft.com/office/officeart/2018/2/layout/IconVerticalSolidList"/>
    <dgm:cxn modelId="{30D40515-E2B4-4966-B804-49D9FA757D2E}" type="presParOf" srcId="{5968FF0A-3468-433B-A955-998D38E34D85}" destId="{6E226B23-FC7E-4C81-9967-93127ECAFF44}" srcOrd="2" destOrd="0" presId="urn:microsoft.com/office/officeart/2018/2/layout/IconVerticalSolidList"/>
    <dgm:cxn modelId="{BDA040C0-A3D3-4039-AA64-C7D497021921}" type="presParOf" srcId="{5968FF0A-3468-433B-A955-998D38E34D85}" destId="{375C0E88-4534-4790-8187-7727FE18104C}" srcOrd="3" destOrd="0" presId="urn:microsoft.com/office/officeart/2018/2/layout/IconVerticalSolidList"/>
    <dgm:cxn modelId="{31959C64-320C-41DE-AD75-1318555D2C6F}" type="presParOf" srcId="{875DCCB4-2CCD-42B7-B19C-92A9DCE8E87C}" destId="{F6176C54-C408-437E-A45C-51FBA42149F4}" srcOrd="3" destOrd="0" presId="urn:microsoft.com/office/officeart/2018/2/layout/IconVerticalSolidList"/>
    <dgm:cxn modelId="{A51B2732-14A0-412A-A923-14DCD96E1BE3}" type="presParOf" srcId="{875DCCB4-2CCD-42B7-B19C-92A9DCE8E87C}" destId="{AB603659-38A5-4C56-8302-5381CC0FBDA3}" srcOrd="4" destOrd="0" presId="urn:microsoft.com/office/officeart/2018/2/layout/IconVerticalSolidList"/>
    <dgm:cxn modelId="{6F4E2AA3-72C0-4A24-ABD5-0A2F40A9A08D}" type="presParOf" srcId="{AB603659-38A5-4C56-8302-5381CC0FBDA3}" destId="{A3B3C242-32E6-48F8-A92A-559B9A35EC5C}" srcOrd="0" destOrd="0" presId="urn:microsoft.com/office/officeart/2018/2/layout/IconVerticalSolidList"/>
    <dgm:cxn modelId="{14FDA023-F8C1-42FC-B7B8-A350B280CBCC}" type="presParOf" srcId="{AB603659-38A5-4C56-8302-5381CC0FBDA3}" destId="{FA6B5477-D3B1-4B4E-B4CC-A19B691F64CC}" srcOrd="1" destOrd="0" presId="urn:microsoft.com/office/officeart/2018/2/layout/IconVerticalSolidList"/>
    <dgm:cxn modelId="{CC77FA0F-BBDB-4BDB-A069-A00E7FE21E5E}" type="presParOf" srcId="{AB603659-38A5-4C56-8302-5381CC0FBDA3}" destId="{70CB30BB-6F03-4E7D-B356-B9E29B7C284D}" srcOrd="2" destOrd="0" presId="urn:microsoft.com/office/officeart/2018/2/layout/IconVerticalSolidList"/>
    <dgm:cxn modelId="{0BCF0A98-F242-4400-8597-728DD7969178}" type="presParOf" srcId="{AB603659-38A5-4C56-8302-5381CC0FBDA3}" destId="{10541CA1-13EB-48F0-BC40-900187B4A7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C569C-0C3A-46E9-98F7-CD440B7DBCAC}">
      <dsp:nvSpPr>
        <dsp:cNvPr id="0" name=""/>
        <dsp:cNvSpPr/>
      </dsp:nvSpPr>
      <dsp:spPr>
        <a:xfrm>
          <a:off x="0" y="566"/>
          <a:ext cx="5911898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E33516-C939-4018-9587-42DA77A361EB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C3419E-2ACF-49C4-AC66-826335A67E37}">
      <dsp:nvSpPr>
        <dsp:cNvPr id="0" name=""/>
        <dsp:cNvSpPr/>
      </dsp:nvSpPr>
      <dsp:spPr>
        <a:xfrm>
          <a:off x="1529865" y="566"/>
          <a:ext cx="438203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Philosophy: We commit to developing </a:t>
          </a:r>
          <a:r>
            <a:rPr lang="en-US" sz="1900" b="1" kern="1200"/>
            <a:t>confidence and balance, functional strength and a high level of fitness for </a:t>
          </a:r>
          <a:r>
            <a:rPr lang="en-US" sz="1900" kern="1200"/>
            <a:t>our students. </a:t>
          </a:r>
        </a:p>
      </dsp:txBody>
      <dsp:txXfrm>
        <a:off x="1529865" y="566"/>
        <a:ext cx="4382032" cy="1324558"/>
      </dsp:txXfrm>
    </dsp:sp>
    <dsp:sp modelId="{9FAB459F-967D-407E-8367-35D6650C44AF}">
      <dsp:nvSpPr>
        <dsp:cNvPr id="0" name=""/>
        <dsp:cNvSpPr/>
      </dsp:nvSpPr>
      <dsp:spPr>
        <a:xfrm>
          <a:off x="0" y="1656264"/>
          <a:ext cx="5911898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7D6091-279A-450D-8D00-F06276379E7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5C0E88-4534-4790-8187-7727FE18104C}">
      <dsp:nvSpPr>
        <dsp:cNvPr id="0" name=""/>
        <dsp:cNvSpPr/>
      </dsp:nvSpPr>
      <dsp:spPr>
        <a:xfrm>
          <a:off x="1529865" y="1656264"/>
          <a:ext cx="438203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Functional Fitness:  </a:t>
          </a:r>
          <a:r>
            <a:rPr lang="en-US" sz="1900" b="1" kern="1200"/>
            <a:t>the area's premier training and instruction center</a:t>
          </a:r>
          <a:r>
            <a:rPr lang="en-US" sz="1900" kern="1200"/>
            <a:t> specializing in a wide range of styles and systems.</a:t>
          </a:r>
        </a:p>
      </dsp:txBody>
      <dsp:txXfrm>
        <a:off x="1529865" y="1656264"/>
        <a:ext cx="4382032" cy="1324558"/>
      </dsp:txXfrm>
    </dsp:sp>
    <dsp:sp modelId="{A3B3C242-32E6-48F8-A92A-559B9A35EC5C}">
      <dsp:nvSpPr>
        <dsp:cNvPr id="0" name=""/>
        <dsp:cNvSpPr/>
      </dsp:nvSpPr>
      <dsp:spPr>
        <a:xfrm>
          <a:off x="0" y="3311963"/>
          <a:ext cx="5911898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6B5477-D3B1-4B4E-B4CC-A19B691F64CC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541CA1-13EB-48F0-BC40-900187B4A705}">
      <dsp:nvSpPr>
        <dsp:cNvPr id="0" name=""/>
        <dsp:cNvSpPr/>
      </dsp:nvSpPr>
      <dsp:spPr>
        <a:xfrm>
          <a:off x="1529865" y="3311963"/>
          <a:ext cx="438203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Experience is NOT Required</a:t>
          </a:r>
        </a:p>
      </dsp:txBody>
      <dsp:txXfrm>
        <a:off x="1529865" y="3311963"/>
        <a:ext cx="4382032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12/5/2018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0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4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roughtheeyesofadragonblog.wordpress.com/2016/06/11/types-of-people-in-karat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partpanda.com/categories/karate-clipar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446" y="323838"/>
            <a:ext cx="8659245" cy="3652791"/>
            <a:chOff x="7773058" y="600024"/>
            <a:chExt cx="3630912" cy="522248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3737" y="822145"/>
            <a:ext cx="7700872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4451F-39B2-4284-8359-A003F7660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71494" y="963739"/>
            <a:ext cx="1871684" cy="2369223"/>
          </a:xfrm>
          <a:prstGeom prst="rect">
            <a:avLst/>
          </a:prstGeom>
        </p:spPr>
      </p:pic>
      <p:pic>
        <p:nvPicPr>
          <p:cNvPr id="1026" name="Picture 2" descr="Trident Martial Arts">
            <a:extLst>
              <a:ext uri="{FF2B5EF4-FFF2-40B4-BE49-F238E27FC236}">
                <a16:creationId xmlns:a16="http://schemas.microsoft.com/office/drawing/2014/main" id="{9D474635-C6A3-410B-ABB8-C79E9FF5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13" y="1538604"/>
            <a:ext cx="3598989" cy="12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265" y="5027185"/>
            <a:ext cx="864075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7173" y="9220200"/>
            <a:ext cx="8634824" cy="25414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10002104"/>
            <a:ext cx="8634823" cy="977621"/>
          </a:xfrm>
        </p:spPr>
        <p:txBody>
          <a:bodyPr>
            <a:normAutofit/>
          </a:bodyPr>
          <a:lstStyle/>
          <a:p>
            <a:r>
              <a:rPr lang="en-US" dirty="0"/>
              <a:t>Martial Arts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200" y="2303047"/>
            <a:ext cx="3271241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About Trident Martial Arts Academy</a:t>
            </a:r>
          </a:p>
        </p:txBody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200" y="2146542"/>
            <a:ext cx="32712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201" y="3122496"/>
            <a:ext cx="352923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7" name="Picture 28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13">
            <a:extLst>
              <a:ext uri="{FF2B5EF4-FFF2-40B4-BE49-F238E27FC236}">
                <a16:creationId xmlns:a16="http://schemas.microsoft.com/office/drawing/2014/main" id="{AF034BA4-9116-4DA5-87EA-6AAC2FD77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718330"/>
              </p:ext>
            </p:extLst>
          </p:nvPr>
        </p:nvGraphicFramePr>
        <p:xfrm>
          <a:off x="5140573" y="803275"/>
          <a:ext cx="591189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025" y="1295400"/>
            <a:ext cx="9600774" cy="1049235"/>
          </a:xfrm>
        </p:spPr>
        <p:txBody>
          <a:bodyPr/>
          <a:lstStyle/>
          <a:p>
            <a:r>
              <a:rPr lang="en-US" dirty="0"/>
              <a:t>What Trident Offers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20E01-F5A2-4B9A-9FDD-D820C7091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90782"/>
              </p:ext>
            </p:extLst>
          </p:nvPr>
        </p:nvGraphicFramePr>
        <p:xfrm>
          <a:off x="303212" y="2590800"/>
          <a:ext cx="9601200" cy="26506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8237">
                  <a:extLst>
                    <a:ext uri="{9D8B030D-6E8A-4147-A177-3AD203B41FA5}">
                      <a16:colId xmlns:a16="http://schemas.microsoft.com/office/drawing/2014/main" val="358043505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94511422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186121003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182436597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4-6 Year </a:t>
                      </a:r>
                      <a:r>
                        <a:rPr lang="en-US" sz="1799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Olds</a:t>
                      </a:r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Muay Thai</a:t>
                      </a:r>
                    </a:p>
                    <a:p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Brazilian Jiu-Jitsu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7-12 Year </a:t>
                      </a:r>
                      <a:r>
                        <a:rPr lang="en-US" sz="1799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Olds</a:t>
                      </a:r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Muay Thai</a:t>
                      </a:r>
                    </a:p>
                    <a:p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Brazilian Jiu-Jitsu</a:t>
                      </a:r>
                    </a:p>
                    <a:p>
                      <a:r>
                        <a:rPr lang="en-US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Filipino Martial Arts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99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3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Adults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Striking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Jeet Kune Do</a:t>
                      </a:r>
                    </a:p>
                    <a:p>
                      <a:r>
                        <a:rPr lang="en-US" dirty="0"/>
                        <a:t>Muay Thai</a:t>
                      </a:r>
                    </a:p>
                    <a:p>
                      <a:r>
                        <a:rPr lang="en-US" dirty="0"/>
                        <a:t>JTX Kickboxing</a:t>
                      </a:r>
                    </a:p>
                    <a:p>
                      <a:r>
                        <a:rPr lang="en-US" dirty="0"/>
                        <a:t>Tier One Krav Maga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Grappling</a:t>
                      </a:r>
                    </a:p>
                    <a:p>
                      <a:r>
                        <a:rPr lang="en-US" dirty="0"/>
                        <a:t>Brazilian Jiu-Jitsu</a:t>
                      </a:r>
                    </a:p>
                    <a:p>
                      <a:r>
                        <a:rPr lang="en-US" dirty="0"/>
                        <a:t>Combat  Submission Wrestling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Weapons</a:t>
                      </a:r>
                    </a:p>
                    <a:p>
                      <a:r>
                        <a:rPr lang="en-US" dirty="0"/>
                        <a:t>Filipino Martial 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712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43F0F60-A92F-4DA2-9A00-19437B34D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09012" y="2590800"/>
            <a:ext cx="352303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D9D58-1C98-4B80-A9F8-97873AFE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25" y="2667000"/>
            <a:ext cx="5295900" cy="3527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F5816-B092-41E8-9272-151AC1B80B15}"/>
              </a:ext>
            </a:extLst>
          </p:cNvPr>
          <p:cNvSpPr txBox="1"/>
          <p:nvPr/>
        </p:nvSpPr>
        <p:spPr>
          <a:xfrm>
            <a:off x="531812" y="1651337"/>
            <a:ext cx="60010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Location:</a:t>
            </a:r>
            <a:r>
              <a:rPr lang="en-US" dirty="0"/>
              <a:t> 3310 Noble Pond Way Suite 104,</a:t>
            </a:r>
          </a:p>
          <a:p>
            <a:r>
              <a:rPr lang="en-US" dirty="0"/>
              <a:t>		     		 Woodbridge, VA 22193</a:t>
            </a:r>
          </a:p>
          <a:p>
            <a:r>
              <a:rPr lang="en-US" sz="2400" u="sng" dirty="0"/>
              <a:t>Phone:</a:t>
            </a:r>
            <a:r>
              <a:rPr lang="en-US" sz="2400" dirty="0"/>
              <a:t> </a:t>
            </a:r>
            <a:r>
              <a:rPr lang="en-US" dirty="0"/>
              <a:t>(703)490-2425</a:t>
            </a:r>
          </a:p>
          <a:p>
            <a:r>
              <a:rPr lang="en-US" sz="2400" u="sng" dirty="0"/>
              <a:t>Prices:</a:t>
            </a:r>
            <a:r>
              <a:rPr lang="en-US" dirty="0"/>
              <a:t> Free Pass Available for First Lesson</a:t>
            </a:r>
          </a:p>
          <a:p>
            <a:r>
              <a:rPr lang="en-US" dirty="0"/>
              <a:t>			Adults/Teen/Private Lessons: Check Front Desk</a:t>
            </a:r>
          </a:p>
          <a:p>
            <a:r>
              <a:rPr lang="en-US" dirty="0"/>
              <a:t>			Kids: Staring at $129/month</a:t>
            </a:r>
          </a:p>
        </p:txBody>
      </p:sp>
      <p:pic>
        <p:nvPicPr>
          <p:cNvPr id="5" name="Picture 2" descr="Trident Martial Arts">
            <a:extLst>
              <a:ext uri="{FF2B5EF4-FFF2-40B4-BE49-F238E27FC236}">
                <a16:creationId xmlns:a16="http://schemas.microsoft.com/office/drawing/2014/main" id="{4B851522-BFC4-4BF3-98E2-A07DBE0D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35" y="533400"/>
            <a:ext cx="4610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Euphemia</vt:lpstr>
      <vt:lpstr>Gill Sans MT</vt:lpstr>
      <vt:lpstr>Gallery</vt:lpstr>
      <vt:lpstr>PowerPoint Presentation</vt:lpstr>
      <vt:lpstr>About Trident Martial Arts Academy</vt:lpstr>
      <vt:lpstr>What Trident Offers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Fefe-PC</dc:creator>
  <cp:lastModifiedBy> </cp:lastModifiedBy>
  <cp:revision>1</cp:revision>
  <dcterms:created xsi:type="dcterms:W3CDTF">2018-12-05T23:10:45Z</dcterms:created>
  <dcterms:modified xsi:type="dcterms:W3CDTF">2018-12-05T23:11:39Z</dcterms:modified>
</cp:coreProperties>
</file>