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E711-663F-4550-BB85-AC4BA29CE3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On-Line Security attacks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04472-758B-451B-9183-3E7EEB0291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areej</a:t>
            </a:r>
            <a:r>
              <a:rPr lang="en-US" dirty="0"/>
              <a:t> </a:t>
            </a:r>
            <a:r>
              <a:rPr lang="en-US" dirty="0" err="1"/>
              <a:t>manzoor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8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4AE1-0278-4520-B6D6-8BBF84676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1: Password phishing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F3E85-A202-41C2-9D70-57A44BE25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password phishing? Password phishing is an attempt to steal sensitive information such as passwords</a:t>
            </a:r>
          </a:p>
          <a:p>
            <a:r>
              <a:rPr lang="en-US" dirty="0"/>
              <a:t>How to prevent password phishing? Install anti-password phishing </a:t>
            </a:r>
            <a:r>
              <a:rPr lang="en-US" dirty="0" err="1"/>
              <a:t>softwares</a:t>
            </a:r>
            <a:r>
              <a:rPr lang="en-US" dirty="0"/>
              <a:t> that notify you when there is an attack</a:t>
            </a:r>
          </a:p>
        </p:txBody>
      </p:sp>
    </p:spTree>
    <p:extLst>
      <p:ext uri="{BB962C8B-B14F-4D97-AF65-F5344CB8AC3E}">
        <p14:creationId xmlns:p14="http://schemas.microsoft.com/office/powerpoint/2010/main" val="414444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A62BC-4851-4B59-A5ED-C896F93A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2: update your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4D0B3-4EE3-40F9-89CA-5AF598362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your firewall and anti-virus software's frequently so that they can protect you better! If not you are at risk of a virus attacking your system!!</a:t>
            </a:r>
          </a:p>
        </p:txBody>
      </p:sp>
    </p:spTree>
    <p:extLst>
      <p:ext uri="{BB962C8B-B14F-4D97-AF65-F5344CB8AC3E}">
        <p14:creationId xmlns:p14="http://schemas.microsoft.com/office/powerpoint/2010/main" val="30415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6A434-9182-4240-9BF4-C888037AD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3: site compromise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7CB2B-B1FB-4BE2-8E4B-AC2621767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Site compromise is when a hacker compromises a sites code and if any user who decides to go visit that site gets attacked.</a:t>
            </a:r>
          </a:p>
          <a:p>
            <a:r>
              <a:rPr lang="en-US" dirty="0"/>
              <a:t>The best way to avoid this is be cautious on what websites a person is going on. It's easy to see a mysterious link and evaluate if it's some sort of virus or a legitimate website, be smart on what links are sent to a person and see if it's sketchy</a:t>
            </a:r>
          </a:p>
        </p:txBody>
      </p:sp>
    </p:spTree>
    <p:extLst>
      <p:ext uri="{BB962C8B-B14F-4D97-AF65-F5344CB8AC3E}">
        <p14:creationId xmlns:p14="http://schemas.microsoft.com/office/powerpoint/2010/main" val="291498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F831-7499-428A-A287-C626A08A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4: IP spoofing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A14E3-BD0A-490D-B9DD-B5F7A887D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spoofing is when a hacker creates a harmless host to disguise his identity, create or spoof a website to get into its network</a:t>
            </a:r>
          </a:p>
          <a:p>
            <a:r>
              <a:rPr lang="en-US" dirty="0"/>
              <a:t>One of the ways a person can prevent from being IP spoofed is if they use an access control list to deny private IP addresses on your downstream interface. They can filter out which </a:t>
            </a:r>
            <a:r>
              <a:rPr lang="en-US" dirty="0" err="1"/>
              <a:t>Ips</a:t>
            </a:r>
            <a:r>
              <a:rPr lang="en-US" dirty="0"/>
              <a:t> are good and which ones are suspicious or sketchy. </a:t>
            </a:r>
          </a:p>
          <a:p>
            <a:r>
              <a:rPr lang="en-US" dirty="0"/>
              <a:t>Another brilliant way to make sure a person can prevent from being IP spoofed is to get spoofing detection software.</a:t>
            </a:r>
          </a:p>
        </p:txBody>
      </p:sp>
    </p:spTree>
    <p:extLst>
      <p:ext uri="{BB962C8B-B14F-4D97-AF65-F5344CB8AC3E}">
        <p14:creationId xmlns:p14="http://schemas.microsoft.com/office/powerpoint/2010/main" val="927514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9707-EE48-4046-8A9A-F2A17B9E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5: sensitive data exposure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D67D-EF7A-4982-9535-875404430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Sensitive data exposure is when  an application does not efficiently protect sensitive information or data.</a:t>
            </a:r>
          </a:p>
          <a:p>
            <a:r>
              <a:rPr lang="en-US" dirty="0"/>
              <a:t>One of the best ways is to make sure they had encrypt all sensitive data so it's harder for the attack to read the material.</a:t>
            </a:r>
          </a:p>
        </p:txBody>
      </p:sp>
    </p:spTree>
    <p:extLst>
      <p:ext uri="{BB962C8B-B14F-4D97-AF65-F5344CB8AC3E}">
        <p14:creationId xmlns:p14="http://schemas.microsoft.com/office/powerpoint/2010/main" val="35234248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17</TotalTime>
  <Words>270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Dividend</vt:lpstr>
      <vt:lpstr>On-Line Security attacks</vt:lpstr>
      <vt:lpstr>Attack 1: Password phishing </vt:lpstr>
      <vt:lpstr>Attack 2: update your software</vt:lpstr>
      <vt:lpstr>Attack 3: site compromise </vt:lpstr>
      <vt:lpstr>Attack 4: IP spoofing</vt:lpstr>
      <vt:lpstr>Attack 5: sensitive data exposure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On-Line Security attacks</dc:title>
  <dc:creator>Afeefah Manzoor</dc:creator>
  <cp:lastModifiedBy>Afeefah Manzoor</cp:lastModifiedBy>
  <cp:revision>2</cp:revision>
  <dcterms:created xsi:type="dcterms:W3CDTF">2017-11-04T00:07:13Z</dcterms:created>
  <dcterms:modified xsi:type="dcterms:W3CDTF">2017-11-04T00:24:43Z</dcterms:modified>
</cp:coreProperties>
</file>