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34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1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2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54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34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03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17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10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01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579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19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D28E6-003C-40BF-8417-E1AF46B307B8}" type="datetimeFigureOut">
              <a:rPr lang="ko-KR" altLang="en-US" smtClean="0"/>
              <a:t>2023-04-11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FE8C-4122-4488-BFC8-EC13806EBA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41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321492" y="2385169"/>
            <a:ext cx="47805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 smtClean="0">
                <a:latin typeface="+mj-lt"/>
              </a:rPr>
              <a:t>JSP </a:t>
            </a:r>
            <a:r>
              <a:rPr lang="ko-KR" altLang="en-US" sz="3200" b="1" dirty="0" smtClean="0">
                <a:latin typeface="+mj-lt"/>
              </a:rPr>
              <a:t>게시판 프로젝트</a:t>
            </a:r>
            <a:endParaRPr lang="en-US" altLang="ko-KR" sz="3200" b="1" dirty="0" smtClean="0">
              <a:latin typeface="+mj-lt"/>
            </a:endParaRPr>
          </a:p>
          <a:p>
            <a:endParaRPr lang="en-US" altLang="ko-KR" sz="3200" dirty="0">
              <a:latin typeface="+mj-lt"/>
            </a:endParaRPr>
          </a:p>
          <a:p>
            <a:r>
              <a:rPr lang="ko-KR" altLang="en-US" sz="2000" b="1" dirty="0" smtClean="0">
                <a:latin typeface="+mj-lt"/>
              </a:rPr>
              <a:t>작성자 </a:t>
            </a:r>
            <a:r>
              <a:rPr lang="ko-KR" altLang="en-US" sz="2000" b="1" dirty="0" err="1" smtClean="0">
                <a:latin typeface="+mj-lt"/>
              </a:rPr>
              <a:t>강민정</a:t>
            </a:r>
            <a:r>
              <a:rPr lang="ko-KR" altLang="en-US" sz="2000" b="1" dirty="0" smtClean="0">
                <a:latin typeface="+mj-lt"/>
              </a:rPr>
              <a:t> </a:t>
            </a:r>
            <a:endParaRPr lang="ko-KR" altLang="en-US" sz="2000" b="1" dirty="0">
              <a:latin typeface="+mj-lt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07" y="674151"/>
            <a:ext cx="5127435" cy="4807029"/>
          </a:xfrm>
          <a:prstGeom prst="rect">
            <a:avLst/>
          </a:prstGeom>
        </p:spPr>
      </p:pic>
      <p:cxnSp>
        <p:nvCxnSpPr>
          <p:cNvPr id="10" name="직선 연결선 9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149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7" y="623893"/>
            <a:ext cx="5249864" cy="54000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13478" y="2769944"/>
            <a:ext cx="561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join.jsp</a:t>
            </a:r>
            <a:r>
              <a:rPr lang="en-US" altLang="ko-KR" dirty="0" smtClean="0"/>
              <a:t>, UserController.java</a:t>
            </a:r>
          </a:p>
          <a:p>
            <a:endParaRPr lang="en-US" altLang="ko-KR" dirty="0"/>
          </a:p>
          <a:p>
            <a:r>
              <a:rPr lang="en-US" altLang="ko-KR" dirty="0" smtClean="0"/>
              <a:t>DB</a:t>
            </a:r>
            <a:r>
              <a:rPr lang="ko-KR" altLang="en-US" dirty="0" smtClean="0"/>
              <a:t>에 입력된 회원 정보를 </a:t>
            </a:r>
            <a:r>
              <a:rPr lang="en-US" altLang="ko-KR" dirty="0" smtClean="0"/>
              <a:t>insert</a:t>
            </a:r>
            <a:r>
              <a:rPr lang="ko-KR" altLang="en-US" dirty="0" smtClean="0"/>
              <a:t>하여 저장</a:t>
            </a:r>
            <a:endParaRPr lang="en-US" altLang="ko-KR" dirty="0" smtClean="0"/>
          </a:p>
        </p:txBody>
      </p:sp>
      <p:cxnSp>
        <p:nvCxnSpPr>
          <p:cNvPr id="13" name="직선 연결선 12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354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7" y="623893"/>
            <a:ext cx="5249864" cy="540009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3478" y="2769944"/>
            <a:ext cx="561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login.jsp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err="1" smtClean="0"/>
              <a:t>스크립트릿을</a:t>
            </a:r>
            <a:r>
              <a:rPr lang="ko-KR" altLang="en-US" dirty="0" smtClean="0"/>
              <a:t> 사용하여 </a:t>
            </a:r>
            <a:r>
              <a:rPr lang="en-US" altLang="ko-KR" dirty="0" smtClean="0"/>
              <a:t>session</a:t>
            </a:r>
            <a:r>
              <a:rPr lang="ko-KR" altLang="en-US" dirty="0" smtClean="0"/>
              <a:t>에 저장된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값이 일치하면 로그인 성공 일치하지 않으면 로그인 실패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761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13478" y="2769944"/>
            <a:ext cx="561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BoardListController.java, </a:t>
            </a:r>
            <a:r>
              <a:rPr lang="en-US" altLang="ko-KR" dirty="0" err="1" smtClean="0"/>
              <a:t>board.jsp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Board </a:t>
            </a:r>
            <a:r>
              <a:rPr lang="ko-KR" altLang="en-US" dirty="0" smtClean="0"/>
              <a:t>메인 창에 카테고리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게시글</a:t>
            </a:r>
            <a:r>
              <a:rPr lang="ko-KR" altLang="en-US" dirty="0" smtClean="0"/>
              <a:t> 전체 띄우는 기능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3"/>
            <a:ext cx="5249864" cy="540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15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3"/>
            <a:ext cx="5249864" cy="5400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13478" y="2769944"/>
            <a:ext cx="561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insert.jsp</a:t>
            </a:r>
            <a:r>
              <a:rPr lang="en-US" altLang="ko-KR" dirty="0" smtClean="0"/>
              <a:t>, BoardListController.java</a:t>
            </a:r>
          </a:p>
          <a:p>
            <a:endParaRPr lang="en-US" altLang="ko-KR" dirty="0"/>
          </a:p>
          <a:p>
            <a:r>
              <a:rPr lang="ko-KR" altLang="en-US" dirty="0" smtClean="0"/>
              <a:t>카테고리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내용을 쓰면 내용을 삽입하는 기능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03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2"/>
            <a:ext cx="5249864" cy="5400100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85410" y="2308278"/>
            <a:ext cx="56102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boardById.jsp</a:t>
            </a:r>
            <a:r>
              <a:rPr lang="en-US" altLang="ko-KR" dirty="0" smtClean="0"/>
              <a:t>, BoardDetailController.java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board.jsp</a:t>
            </a:r>
            <a:r>
              <a:rPr lang="ko-KR" altLang="en-US" dirty="0" smtClean="0"/>
              <a:t>에서 글의 번호와 제목을 클릭하면 </a:t>
            </a:r>
            <a:r>
              <a:rPr lang="en-US" altLang="ko-KR" dirty="0" err="1" smtClean="0"/>
              <a:t>boardId</a:t>
            </a:r>
            <a:r>
              <a:rPr lang="ko-KR" altLang="en-US" dirty="0" smtClean="0"/>
              <a:t>를 통해 해당 글의 </a:t>
            </a:r>
            <a:r>
              <a:rPr lang="ko-KR" altLang="en-US" dirty="0" err="1" smtClean="0"/>
              <a:t>상세글을</a:t>
            </a:r>
            <a:r>
              <a:rPr lang="ko-KR" altLang="en-US" dirty="0" smtClean="0"/>
              <a:t> 볼 수 있도록 하는 기능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update </a:t>
            </a:r>
            <a:r>
              <a:rPr lang="ko-KR" altLang="en-US" dirty="0" smtClean="0"/>
              <a:t>버튼을 누르면 </a:t>
            </a:r>
            <a:r>
              <a:rPr lang="en-US" altLang="ko-KR" dirty="0" err="1" smtClean="0"/>
              <a:t>update.jsp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delete</a:t>
            </a:r>
            <a:r>
              <a:rPr lang="ko-KR" altLang="en-US" dirty="0" smtClean="0"/>
              <a:t>를 누르면 게시물 삭제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19922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952328" y="2723776"/>
            <a:ext cx="561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update.jsp</a:t>
            </a:r>
            <a:r>
              <a:rPr lang="en-US" altLang="ko-KR" dirty="0" smtClean="0"/>
              <a:t>, BoardDetailController.java</a:t>
            </a:r>
          </a:p>
          <a:p>
            <a:endParaRPr lang="en-US" altLang="ko-KR" dirty="0"/>
          </a:p>
          <a:p>
            <a:r>
              <a:rPr lang="en-US" altLang="ko-KR" dirty="0" err="1" smtClean="0"/>
              <a:t>boardId</a:t>
            </a:r>
            <a:r>
              <a:rPr lang="ko-KR" altLang="en-US" dirty="0" smtClean="0"/>
              <a:t>를 이용해 카테고리와 제목과 내용을 수정하는 기능</a:t>
            </a:r>
            <a:r>
              <a:rPr lang="en-US" altLang="ko-KR" dirty="0" smtClean="0"/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2"/>
            <a:ext cx="5249864" cy="540009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3"/>
            <a:ext cx="5249864" cy="5400098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197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" y="623893"/>
            <a:ext cx="5249864" cy="5400098"/>
          </a:xfrm>
          <a:prstGeom prst="rect">
            <a:avLst/>
          </a:prstGeom>
        </p:spPr>
      </p:pic>
      <p:cxnSp>
        <p:nvCxnSpPr>
          <p:cNvPr id="2" name="직선 연결선 1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952328" y="2723776"/>
            <a:ext cx="5610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board.jsp</a:t>
            </a:r>
            <a:r>
              <a:rPr lang="en-US" altLang="ko-KR" dirty="0" smtClean="0"/>
              <a:t>, BoardListController.java</a:t>
            </a:r>
          </a:p>
          <a:p>
            <a:endParaRPr lang="en-US" altLang="ko-KR" dirty="0"/>
          </a:p>
          <a:p>
            <a:r>
              <a:rPr lang="ko-KR" altLang="en-US" dirty="0" smtClean="0"/>
              <a:t>카테고리를 누르면 </a:t>
            </a:r>
            <a:r>
              <a:rPr lang="en-US" altLang="ko-KR" dirty="0" err="1" smtClean="0"/>
              <a:t>categoryId</a:t>
            </a:r>
            <a:r>
              <a:rPr lang="ko-KR" altLang="en-US" dirty="0" smtClean="0"/>
              <a:t>를 이용해 클릭한 카테고리의 게시물만 출력하는 기능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550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7446555" y="5839326"/>
            <a:ext cx="3176337" cy="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0651958" y="5654660"/>
            <a:ext cx="1315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2023.04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773629" y="2879968"/>
            <a:ext cx="5610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감사합니다</a:t>
            </a:r>
            <a:r>
              <a:rPr lang="en-US" altLang="ko-KR" sz="3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083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124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게시판 프로젝트</dc:title>
  <dc:creator>GGG</dc:creator>
  <cp:lastModifiedBy>GGG</cp:lastModifiedBy>
  <cp:revision>9</cp:revision>
  <dcterms:created xsi:type="dcterms:W3CDTF">2023-04-11T03:01:28Z</dcterms:created>
  <dcterms:modified xsi:type="dcterms:W3CDTF">2023-04-11T05:30:19Z</dcterms:modified>
</cp:coreProperties>
</file>