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4" r:id="rId8"/>
    <p:sldId id="276" r:id="rId9"/>
    <p:sldId id="278" r:id="rId10"/>
    <p:sldId id="27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054100"/>
            <a:ext cx="8915399" cy="2262781"/>
          </a:xfrm>
        </p:spPr>
        <p:txBody>
          <a:bodyPr>
            <a:normAutofit/>
          </a:bodyPr>
          <a:lstStyle/>
          <a:p>
            <a:r>
              <a:rPr lang="en-US" sz="8000" dirty="0"/>
              <a:t>KnoWhere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520079"/>
            <a:ext cx="9005888" cy="1775821"/>
          </a:xfrm>
        </p:spPr>
        <p:txBody>
          <a:bodyPr>
            <a:noAutofit/>
          </a:bodyPr>
          <a:lstStyle/>
          <a:p>
            <a:r>
              <a:rPr lang="en-US" sz="3600" b="1" dirty="0"/>
              <a:t>An App for Automatically Profiling your Commute using Smart Phone Sensor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239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Front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4" y="1210977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little fun!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29" y="1580309"/>
            <a:ext cx="6708358" cy="50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</p:spTree>
    <p:extLst>
      <p:ext uri="{BB962C8B-B14F-4D97-AF65-F5344CB8AC3E}">
        <p14:creationId xmlns:p14="http://schemas.microsoft.com/office/powerpoint/2010/main" val="66909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from Smart Phones</a:t>
            </a:r>
          </a:p>
        </p:txBody>
      </p:sp>
    </p:spTree>
    <p:extLst>
      <p:ext uri="{BB962C8B-B14F-4D97-AF65-F5344CB8AC3E}">
        <p14:creationId xmlns:p14="http://schemas.microsoft.com/office/powerpoint/2010/main" val="80620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</a:p>
        </p:txBody>
      </p:sp>
    </p:spTree>
    <p:extLst>
      <p:ext uri="{BB962C8B-B14F-4D97-AF65-F5344CB8AC3E}">
        <p14:creationId xmlns:p14="http://schemas.microsoft.com/office/powerpoint/2010/main" val="1897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1846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Predicting Times During a Commute</a:t>
            </a:r>
          </a:p>
        </p:txBody>
      </p:sp>
    </p:spTree>
    <p:extLst>
      <p:ext uri="{BB962C8B-B14F-4D97-AF65-F5344CB8AC3E}">
        <p14:creationId xmlns:p14="http://schemas.microsoft.com/office/powerpoint/2010/main" val="45590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GPS free tracking</a:t>
            </a:r>
          </a:p>
        </p:txBody>
      </p:sp>
    </p:spTree>
    <p:extLst>
      <p:ext uri="{BB962C8B-B14F-4D97-AF65-F5344CB8AC3E}">
        <p14:creationId xmlns:p14="http://schemas.microsoft.com/office/powerpoint/2010/main" val="183646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the Woods: 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5840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for the Classes</a:t>
            </a:r>
          </a:p>
        </p:txBody>
      </p:sp>
    </p:spTree>
    <p:extLst>
      <p:ext uri="{BB962C8B-B14F-4D97-AF65-F5344CB8AC3E}">
        <p14:creationId xmlns:p14="http://schemas.microsoft.com/office/powerpoint/2010/main" val="145683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188868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Commutes are Bad for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Blood Sugar</a:t>
            </a:r>
          </a:p>
          <a:p>
            <a:r>
              <a:rPr lang="en-US" dirty="0"/>
              <a:t>Higher Cholesterol</a:t>
            </a:r>
          </a:p>
          <a:p>
            <a:r>
              <a:rPr lang="en-US" dirty="0"/>
              <a:t>Higher Depression Risk</a:t>
            </a:r>
          </a:p>
          <a:p>
            <a:r>
              <a:rPr lang="en-US" dirty="0"/>
              <a:t>Higher Anxiety</a:t>
            </a:r>
          </a:p>
          <a:p>
            <a:r>
              <a:rPr lang="en-US" dirty="0"/>
              <a:t>High Blood Pressure</a:t>
            </a:r>
          </a:p>
          <a:p>
            <a:r>
              <a:rPr lang="en-US" dirty="0"/>
              <a:t>Back Aches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80" y="2133600"/>
            <a:ext cx="4998232" cy="280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5012" y="6242794"/>
            <a:ext cx="695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http://</a:t>
            </a:r>
            <a:r>
              <a:rPr lang="en-US" sz="1400" dirty="0" err="1"/>
              <a:t>time.com</a:t>
            </a:r>
            <a:r>
              <a:rPr lang="en-US" sz="1400" dirty="0"/>
              <a:t>/9912/10-things-your-commute-does-to-your-body/</a:t>
            </a:r>
          </a:p>
        </p:txBody>
      </p:sp>
    </p:spTree>
    <p:extLst>
      <p:ext uri="{BB962C8B-B14F-4D97-AF65-F5344CB8AC3E}">
        <p14:creationId xmlns:p14="http://schemas.microsoft.com/office/powerpoint/2010/main" val="48914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Audiobook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5652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975625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053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is a Drag</a:t>
            </a:r>
          </a:p>
        </p:txBody>
      </p:sp>
    </p:spTree>
    <p:extLst>
      <p:ext uri="{BB962C8B-B14F-4D97-AF65-F5344CB8AC3E}">
        <p14:creationId xmlns:p14="http://schemas.microsoft.com/office/powerpoint/2010/main" val="54514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KnoWhere: Automatically Profile Your Commute</a:t>
            </a:r>
          </a:p>
        </p:txBody>
      </p:sp>
    </p:spTree>
    <p:extLst>
      <p:ext uri="{BB962C8B-B14F-4D97-AF65-F5344CB8AC3E}">
        <p14:creationId xmlns:p14="http://schemas.microsoft.com/office/powerpoint/2010/main" val="14017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Front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4" y="1210977"/>
            <a:ext cx="772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meaningful analysis into appealing, interpretable visualizations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7" y="1862107"/>
            <a:ext cx="4095751" cy="16019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78" y="3664070"/>
            <a:ext cx="4095750" cy="10853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776" y="5074135"/>
            <a:ext cx="4095752" cy="13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Front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4" y="1210977"/>
            <a:ext cx="788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the user’s coordinates for the last day in their chosen date range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09" y="1690859"/>
            <a:ext cx="8262165" cy="1517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209" y="3405858"/>
            <a:ext cx="8262165" cy="26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1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Front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4" y="1210977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distance traveled with hourly plots for a date range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56" y="1911096"/>
            <a:ext cx="7191266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Front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4" y="1210977"/>
            <a:ext cx="746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 of time spent at certain locations for chosen date range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37" y="1914446"/>
            <a:ext cx="7185715" cy="40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2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Front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4" y="1210977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 of time spent on activities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56" y="1911095"/>
            <a:ext cx="7105048" cy="45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558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172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KnoWhere</vt:lpstr>
      <vt:lpstr>Commutes are Bad for you!</vt:lpstr>
      <vt:lpstr>Adding Data is a Drag</vt:lpstr>
      <vt:lpstr>KnoWhere: Automatically Profile Your Commute</vt:lpstr>
      <vt:lpstr>The Front End</vt:lpstr>
      <vt:lpstr>The Front End</vt:lpstr>
      <vt:lpstr>The Front End</vt:lpstr>
      <vt:lpstr>The Front End</vt:lpstr>
      <vt:lpstr>The Front End</vt:lpstr>
      <vt:lpstr>The Front End</vt:lpstr>
      <vt:lpstr>The Database</vt:lpstr>
      <vt:lpstr>Data Collection from Smart Phones</vt:lpstr>
      <vt:lpstr>Agglomerative Clustering</vt:lpstr>
      <vt:lpstr>Sensor Data</vt:lpstr>
      <vt:lpstr>Machine Learning: Predicting Times During a Commute</vt:lpstr>
      <vt:lpstr>Feature Selection: GPS free tracking</vt:lpstr>
      <vt:lpstr>Into the Woods: Random Forest Classification</vt:lpstr>
      <vt:lpstr>ROC for the Classes</vt:lpstr>
      <vt:lpstr>Demonstration!</vt:lpstr>
      <vt:lpstr>Audiobook Recommendation System</vt:lpstr>
      <vt:lpstr>Future Development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KnoWhere</dc:title>
  <dc:creator>Glen Ferguson</dc:creator>
  <cp:lastModifiedBy>emil</cp:lastModifiedBy>
  <cp:revision>18</cp:revision>
  <dcterms:created xsi:type="dcterms:W3CDTF">2017-03-26T21:27:30Z</dcterms:created>
  <dcterms:modified xsi:type="dcterms:W3CDTF">2017-03-28T01:25:44Z</dcterms:modified>
</cp:coreProperties>
</file>