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054100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KnoWhere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520079"/>
            <a:ext cx="9005888" cy="177582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 </a:t>
            </a:r>
            <a:r>
              <a:rPr lang="en-US" sz="3600" b="1" dirty="0"/>
              <a:t>App for Automatically Profiling your Commute using Smart Phone Sensor </a:t>
            </a:r>
            <a:r>
              <a:rPr lang="en-US" sz="3600" b="1" dirty="0" smtClean="0"/>
              <a:t>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239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Predicting Times During a Commute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Selection: GPS free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the Woods: 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0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for the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3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Audiobook Recommendation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Commutes are Bad for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Blood Sugar</a:t>
            </a:r>
          </a:p>
          <a:p>
            <a:r>
              <a:rPr lang="en-US" dirty="0" smtClean="0"/>
              <a:t>Higher Cholesterol</a:t>
            </a:r>
          </a:p>
          <a:p>
            <a:r>
              <a:rPr lang="en-US" dirty="0" smtClean="0"/>
              <a:t>Higher Depression Risk</a:t>
            </a:r>
          </a:p>
          <a:p>
            <a:r>
              <a:rPr lang="en-US" dirty="0" smtClean="0"/>
              <a:t>Higher Anxiety</a:t>
            </a:r>
          </a:p>
          <a:p>
            <a:r>
              <a:rPr lang="en-US" dirty="0" smtClean="0"/>
              <a:t>High Blood Pressure</a:t>
            </a:r>
          </a:p>
          <a:p>
            <a:r>
              <a:rPr lang="en-US" dirty="0" smtClean="0"/>
              <a:t>Back Aches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80" y="2133600"/>
            <a:ext cx="4998232" cy="280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5012" y="6242794"/>
            <a:ext cx="695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time.com</a:t>
            </a:r>
            <a:r>
              <a:rPr lang="en-US" sz="1400" dirty="0"/>
              <a:t>/9912/10-things-your-commute-does-to-your-body/</a:t>
            </a:r>
          </a:p>
        </p:txBody>
      </p:sp>
    </p:spTree>
    <p:extLst>
      <p:ext uri="{BB962C8B-B14F-4D97-AF65-F5344CB8AC3E}">
        <p14:creationId xmlns:p14="http://schemas.microsoft.com/office/powerpoint/2010/main" val="4891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is a Drag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KnoWhere</a:t>
            </a:r>
            <a:r>
              <a:rPr lang="en-US" dirty="0" smtClean="0"/>
              <a:t>: Automatically Profile Your Commute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1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from Smart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Aglomerative</a:t>
            </a:r>
            <a:r>
              <a:rPr lang="en-US" dirty="0" smtClean="0"/>
              <a:t>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9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100</Words>
  <Application>Microsoft Macintosh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Wingdings 3</vt:lpstr>
      <vt:lpstr>Arial</vt:lpstr>
      <vt:lpstr>Wisp</vt:lpstr>
      <vt:lpstr>KnoWhere</vt:lpstr>
      <vt:lpstr>Commutes are Bad for you!</vt:lpstr>
      <vt:lpstr>Adding Data is a Drag</vt:lpstr>
      <vt:lpstr>KnoWhere: Automatically Profile Your Commute</vt:lpstr>
      <vt:lpstr>The Front End</vt:lpstr>
      <vt:lpstr>The Database</vt:lpstr>
      <vt:lpstr>Data Collection from Smart Phones</vt:lpstr>
      <vt:lpstr>Aglomerative Clustering</vt:lpstr>
      <vt:lpstr>Sensor Data</vt:lpstr>
      <vt:lpstr>Machine Learning: Predicting Times During a Commute</vt:lpstr>
      <vt:lpstr>Feature Selection: GPS free tracking</vt:lpstr>
      <vt:lpstr>Into the Woods: Random Forest Classification</vt:lpstr>
      <vt:lpstr>ROC for the Classes</vt:lpstr>
      <vt:lpstr>Demonstration!</vt:lpstr>
      <vt:lpstr>Audiobook Recommendation System</vt:lpstr>
      <vt:lpstr>Future Development</vt:lpstr>
      <vt:lpstr>Thanks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KnoWhere</dc:title>
  <dc:creator>Glen Ferguson</dc:creator>
  <cp:lastModifiedBy>Glen Ferguson</cp:lastModifiedBy>
  <cp:revision>5</cp:revision>
  <dcterms:created xsi:type="dcterms:W3CDTF">2017-03-26T21:27:30Z</dcterms:created>
  <dcterms:modified xsi:type="dcterms:W3CDTF">2017-03-26T22:08:25Z</dcterms:modified>
</cp:coreProperties>
</file>