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8" d="100"/>
          <a:sy n="98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C69B8C6-ADAF-423B-BBB3-6A68C6DB46B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pic>
        <p:nvPicPr>
          <p:cNvPr id="41" name="Picture 40"/>
          <p:cNvPicPr/>
          <p:nvPr/>
        </p:nvPicPr>
        <p:blipFill>
          <a:blip r:embed="rId3"/>
          <a:srcRect l="28185" t="9529" r="30222" b="39666"/>
          <a:stretch/>
        </p:blipFill>
        <p:spPr>
          <a:xfrm>
            <a:off x="9132120" y="2526480"/>
            <a:ext cx="815040" cy="9954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rcRect l="30264" t="3482" r="24978" b="37247"/>
          <a:stretch/>
        </p:blipFill>
        <p:spPr>
          <a:xfrm>
            <a:off x="9066960" y="4733280"/>
            <a:ext cx="897120" cy="118836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5"/>
          <a:srcRect l="31474" t="5518" r="27401" b="42070"/>
          <a:stretch/>
        </p:blipFill>
        <p:spPr>
          <a:xfrm>
            <a:off x="9082080" y="3566160"/>
            <a:ext cx="884160" cy="112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03962" y="495202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Regressions and KNN : Peng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7432" y="1757362"/>
            <a:ext cx="3268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{ 'C': 0.01438449888287663,</a:t>
            </a:r>
          </a:p>
          <a:p>
            <a:r>
              <a:rPr lang="en-US" dirty="0"/>
              <a:t>  '</a:t>
            </a:r>
            <a:r>
              <a:rPr lang="en-US" dirty="0" err="1"/>
              <a:t>class_weight</a:t>
            </a:r>
            <a:r>
              <a:rPr lang="en-US" dirty="0"/>
              <a:t>': None,</a:t>
            </a:r>
          </a:p>
          <a:p>
            <a:r>
              <a:rPr lang="en-US" dirty="0"/>
              <a:t>  'dual': False,</a:t>
            </a:r>
          </a:p>
          <a:p>
            <a:r>
              <a:rPr lang="en-US" dirty="0"/>
              <a:t>  '</a:t>
            </a:r>
            <a:r>
              <a:rPr lang="en-US" dirty="0" err="1"/>
              <a:t>fit_intercept</a:t>
            </a:r>
            <a:r>
              <a:rPr lang="en-US" dirty="0"/>
              <a:t>': True,</a:t>
            </a:r>
          </a:p>
          <a:p>
            <a:r>
              <a:rPr lang="en-US" dirty="0"/>
              <a:t>  '</a:t>
            </a:r>
            <a:r>
              <a:rPr lang="en-US" dirty="0" err="1"/>
              <a:t>intercept_scaling</a:t>
            </a:r>
            <a:r>
              <a:rPr lang="en-US" dirty="0"/>
              <a:t>': 1,</a:t>
            </a:r>
          </a:p>
          <a:p>
            <a:r>
              <a:rPr lang="en-US" dirty="0"/>
              <a:t>  '</a:t>
            </a:r>
            <a:r>
              <a:rPr lang="en-US" dirty="0" err="1"/>
              <a:t>max_iter</a:t>
            </a:r>
            <a:r>
              <a:rPr lang="en-US" dirty="0"/>
              <a:t>': 100,</a:t>
            </a:r>
          </a:p>
          <a:p>
            <a:r>
              <a:rPr lang="en-US" dirty="0"/>
              <a:t>  '</a:t>
            </a:r>
            <a:r>
              <a:rPr lang="en-US" dirty="0" err="1"/>
              <a:t>multi_class</a:t>
            </a:r>
            <a:r>
              <a:rPr lang="en-US" dirty="0"/>
              <a:t>': '</a:t>
            </a:r>
            <a:r>
              <a:rPr lang="en-US" dirty="0" err="1"/>
              <a:t>ovr</a:t>
            </a:r>
            <a:r>
              <a:rPr lang="en-US" dirty="0"/>
              <a:t>',</a:t>
            </a:r>
          </a:p>
          <a:p>
            <a:r>
              <a:rPr lang="en-US" dirty="0"/>
              <a:t>  '</a:t>
            </a:r>
            <a:r>
              <a:rPr lang="en-US" dirty="0" err="1"/>
              <a:t>n_jobs</a:t>
            </a:r>
            <a:r>
              <a:rPr lang="en-US" dirty="0"/>
              <a:t>': 3,</a:t>
            </a:r>
          </a:p>
          <a:p>
            <a:r>
              <a:rPr lang="en-US" dirty="0"/>
              <a:t>  'penalty': 'l1',</a:t>
            </a:r>
          </a:p>
          <a:p>
            <a:r>
              <a:rPr lang="en-US" dirty="0"/>
              <a:t>  '</a:t>
            </a:r>
            <a:r>
              <a:rPr lang="en-US" dirty="0" err="1"/>
              <a:t>random_state</a:t>
            </a:r>
            <a:r>
              <a:rPr lang="en-US" dirty="0"/>
              <a:t>': None,</a:t>
            </a:r>
          </a:p>
          <a:p>
            <a:r>
              <a:rPr lang="en-US" dirty="0"/>
              <a:t>  'solver': '</a:t>
            </a:r>
            <a:r>
              <a:rPr lang="en-US" dirty="0" err="1"/>
              <a:t>liblinear</a:t>
            </a:r>
            <a:r>
              <a:rPr lang="en-US" dirty="0"/>
              <a:t>',</a:t>
            </a:r>
          </a:p>
          <a:p>
            <a:r>
              <a:rPr lang="en-US" dirty="0"/>
              <a:t>  '</a:t>
            </a:r>
            <a:r>
              <a:rPr lang="en-US" dirty="0" err="1"/>
              <a:t>tol</a:t>
            </a:r>
            <a:r>
              <a:rPr lang="en-US" dirty="0"/>
              <a:t>': 0.0001,</a:t>
            </a:r>
          </a:p>
          <a:p>
            <a:r>
              <a:rPr lang="en-US" dirty="0"/>
              <a:t>  'verbose': 0,</a:t>
            </a:r>
          </a:p>
          <a:p>
            <a:r>
              <a:rPr lang="en-US" dirty="0"/>
              <a:t>  '</a:t>
            </a:r>
            <a:r>
              <a:rPr lang="en-US" dirty="0" err="1"/>
              <a:t>warm_start</a:t>
            </a:r>
            <a:r>
              <a:rPr lang="en-US" dirty="0"/>
              <a:t>': False 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7" y="2171699"/>
            <a:ext cx="3925888" cy="3659187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739782" y="3650634"/>
            <a:ext cx="1267650" cy="50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9782" y="2828933"/>
            <a:ext cx="114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Grid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XGBoost: Amit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3" y="1563480"/>
            <a:ext cx="3740040" cy="3740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9011" y="2140838"/>
            <a:ext cx="3957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</a:t>
            </a:r>
            <a:r>
              <a:rPr lang="en-US" dirty="0"/>
              <a:t>['objective'] = '</a:t>
            </a:r>
            <a:r>
              <a:rPr lang="en-US" dirty="0" err="1"/>
              <a:t>multi:softprob</a:t>
            </a:r>
            <a:r>
              <a:rPr lang="en-US" dirty="0"/>
              <a:t>'    </a:t>
            </a:r>
            <a:r>
              <a:rPr lang="en-US" dirty="0" err="1"/>
              <a:t>param</a:t>
            </a:r>
            <a:r>
              <a:rPr lang="en-US" dirty="0"/>
              <a:t>['eta'] = 0.1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max_depth</a:t>
            </a:r>
            <a:r>
              <a:rPr lang="en-US" dirty="0"/>
              <a:t>'] = 6    </a:t>
            </a:r>
            <a:r>
              <a:rPr lang="en-US" dirty="0" err="1"/>
              <a:t>param</a:t>
            </a:r>
            <a:r>
              <a:rPr lang="en-US" dirty="0"/>
              <a:t>['silent'] = 1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num_class</a:t>
            </a:r>
            <a:r>
              <a:rPr lang="en-US" dirty="0"/>
              <a:t>'] = 3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eval_metric</a:t>
            </a:r>
            <a:r>
              <a:rPr lang="en-US" dirty="0"/>
              <a:t>'] = "</a:t>
            </a:r>
            <a:r>
              <a:rPr lang="en-US" dirty="0" err="1"/>
              <a:t>mlogloss</a:t>
            </a:r>
            <a:r>
              <a:rPr lang="en-US" dirty="0"/>
              <a:t>"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min_child_weight</a:t>
            </a:r>
            <a:r>
              <a:rPr lang="en-US" dirty="0"/>
              <a:t>'] = 1    </a:t>
            </a:r>
            <a:r>
              <a:rPr lang="en-US" dirty="0" err="1"/>
              <a:t>param</a:t>
            </a:r>
            <a:r>
              <a:rPr lang="en-US" dirty="0"/>
              <a:t>['subsample'] = 0.7    </a:t>
            </a:r>
            <a:r>
              <a:rPr lang="en-US" dirty="0" err="1"/>
              <a:t>param</a:t>
            </a:r>
            <a:r>
              <a:rPr lang="en-US" dirty="0"/>
              <a:t>['</a:t>
            </a:r>
            <a:r>
              <a:rPr lang="en-US" dirty="0" err="1"/>
              <a:t>colsample_bytree</a:t>
            </a:r>
            <a:r>
              <a:rPr lang="en-US" dirty="0"/>
              <a:t>'] = 0.7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971361" y="3183290"/>
            <a:ext cx="1267650" cy="500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Putting It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8008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Ensembling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Theory is Scattered, so K.I.S.S.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130320" y="1780920"/>
            <a:ext cx="9834480" cy="553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Results Turned Out Well!</a:t>
            </a: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418680" y="3188520"/>
            <a:ext cx="9315000" cy="571320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3247200" y="4684680"/>
            <a:ext cx="35859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logloss = .55058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108080" y="63756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sp>
        <p:nvSpPr>
          <p:cNvPr id="72" name="TextShape 2"/>
          <p:cNvSpPr txBox="1"/>
          <p:nvPr/>
        </p:nvSpPr>
        <p:spPr>
          <a:xfrm>
            <a:off x="6914880" y="76284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Squatters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74" name="TextShape 3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</a:p>
        </p:txBody>
      </p:sp>
      <p:pic>
        <p:nvPicPr>
          <p:cNvPr id="75" name="Picture 74"/>
          <p:cNvPicPr/>
          <p:nvPr/>
        </p:nvPicPr>
        <p:blipFill>
          <a:blip r:embed="rId3"/>
          <a:srcRect l="28185" t="9529" r="30222" b="39666"/>
          <a:stretch/>
        </p:blipFill>
        <p:spPr>
          <a:xfrm>
            <a:off x="8772120" y="2526480"/>
            <a:ext cx="815040" cy="99540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4"/>
          <a:srcRect l="30264" t="3482" r="24978" b="37247"/>
          <a:stretch/>
        </p:blipFill>
        <p:spPr>
          <a:xfrm>
            <a:off x="8778960" y="4733280"/>
            <a:ext cx="897120" cy="11883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5"/>
          <a:srcRect l="31474" t="5518" r="27401" b="42070"/>
          <a:stretch/>
        </p:blipFill>
        <p:spPr>
          <a:xfrm>
            <a:off x="8758080" y="3566160"/>
            <a:ext cx="884160" cy="1126440"/>
          </a:xfrm>
          <a:prstGeom prst="rect">
            <a:avLst/>
          </a:prstGeom>
          <a:ln>
            <a:noFill/>
          </a:ln>
        </p:spPr>
      </p:pic>
      <p:sp>
        <p:nvSpPr>
          <p:cNvPr id="78" name="TextShape 4"/>
          <p:cNvSpPr txBox="1"/>
          <p:nvPr/>
        </p:nvSpPr>
        <p:spPr>
          <a:xfrm>
            <a:off x="8040960" y="1603440"/>
            <a:ext cx="2291400" cy="88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8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Odder Squatters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Kaggle Competition</a:t>
            </a:r>
          </a:p>
        </p:txBody>
      </p:sp>
      <p:pic>
        <p:nvPicPr>
          <p:cNvPr id="45" name="Picture 44"/>
          <p:cNvPicPr/>
          <p:nvPr/>
        </p:nvPicPr>
        <p:blipFill>
          <a:blip r:embed="rId2"/>
          <a:srcRect l="1333" r="9464"/>
          <a:stretch/>
        </p:blipFill>
        <p:spPr>
          <a:xfrm>
            <a:off x="656640" y="3300120"/>
            <a:ext cx="8991000" cy="14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What’s In The Data?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752040" y="1357560"/>
            <a:ext cx="8648280" cy="62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Normal Data is Elusive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2695320" y="2040840"/>
            <a:ext cx="476208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91440" y="428040"/>
            <a:ext cx="9901800" cy="67042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1108080" y="637200"/>
            <a:ext cx="3657600" cy="16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</a:t>
            </a:r>
          </a:p>
          <a:p>
            <a:r>
              <a:rPr lang="en-US" sz="5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Random Forest: Easy To Implement</a:t>
            </a: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1469160" y="2194560"/>
            <a:ext cx="6943320" cy="521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Is Manager Skill Predictive of Interest Level?</a:t>
            </a: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3040" y="3931920"/>
            <a:ext cx="4000320" cy="360972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370080" y="3147840"/>
            <a:ext cx="9679680" cy="97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Paying Money to Renthop is Predictive of Interest Level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360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“Each listing on our site comes with their own unique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HopScore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ranging from 0 – 100. Listings with higher scores are better and appear at the top of search results where they’ll receive more exposure from renters.”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185760" y="2310120"/>
            <a:ext cx="9750240" cy="18374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Investigate The Source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80360" y="2284200"/>
            <a:ext cx="9656280" cy="36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251</Words>
  <Application>Microsoft Macintosh PowerPoint</Application>
  <PresentationFormat>Custom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DejaVu Sans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Amit kumar</cp:lastModifiedBy>
  <cp:revision>41</cp:revision>
  <dcterms:created xsi:type="dcterms:W3CDTF">2017-03-05T15:06:37Z</dcterms:created>
  <dcterms:modified xsi:type="dcterms:W3CDTF">2017-03-06T01:23:27Z</dcterms:modified>
  <dc:language>en-US</dc:language>
</cp:coreProperties>
</file>