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51206400" cy="5120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09600" latinLnBrk="0">
      <a:defRPr sz="1600">
        <a:latin typeface="+mn-lt"/>
        <a:ea typeface="+mn-ea"/>
        <a:cs typeface="+mn-cs"/>
        <a:sym typeface="Calibri"/>
      </a:defRPr>
    </a:lvl1pPr>
    <a:lvl2pPr indent="228600" defTabSz="609600" latinLnBrk="0">
      <a:defRPr sz="1600">
        <a:latin typeface="+mn-lt"/>
        <a:ea typeface="+mn-ea"/>
        <a:cs typeface="+mn-cs"/>
        <a:sym typeface="Calibri"/>
      </a:defRPr>
    </a:lvl2pPr>
    <a:lvl3pPr indent="457200" defTabSz="609600" latinLnBrk="0">
      <a:defRPr sz="1600">
        <a:latin typeface="+mn-lt"/>
        <a:ea typeface="+mn-ea"/>
        <a:cs typeface="+mn-cs"/>
        <a:sym typeface="Calibri"/>
      </a:defRPr>
    </a:lvl3pPr>
    <a:lvl4pPr indent="685800" defTabSz="609600" latinLnBrk="0">
      <a:defRPr sz="1600">
        <a:latin typeface="+mn-lt"/>
        <a:ea typeface="+mn-ea"/>
        <a:cs typeface="+mn-cs"/>
        <a:sym typeface="Calibri"/>
      </a:defRPr>
    </a:lvl4pPr>
    <a:lvl5pPr indent="914400" defTabSz="609600" latinLnBrk="0">
      <a:defRPr sz="1600">
        <a:latin typeface="+mn-lt"/>
        <a:ea typeface="+mn-ea"/>
        <a:cs typeface="+mn-cs"/>
        <a:sym typeface="Calibri"/>
      </a:defRPr>
    </a:lvl5pPr>
    <a:lvl6pPr indent="1143000" defTabSz="609600" latinLnBrk="0">
      <a:defRPr sz="1600">
        <a:latin typeface="+mn-lt"/>
        <a:ea typeface="+mn-ea"/>
        <a:cs typeface="+mn-cs"/>
        <a:sym typeface="Calibri"/>
      </a:defRPr>
    </a:lvl6pPr>
    <a:lvl7pPr indent="1371600" defTabSz="609600" latinLnBrk="0">
      <a:defRPr sz="1600">
        <a:latin typeface="+mn-lt"/>
        <a:ea typeface="+mn-ea"/>
        <a:cs typeface="+mn-cs"/>
        <a:sym typeface="Calibri"/>
      </a:defRPr>
    </a:lvl7pPr>
    <a:lvl8pPr indent="1600200" defTabSz="609600" latinLnBrk="0">
      <a:defRPr sz="1600">
        <a:latin typeface="+mn-lt"/>
        <a:ea typeface="+mn-ea"/>
        <a:cs typeface="+mn-cs"/>
        <a:sym typeface="Calibri"/>
      </a:defRPr>
    </a:lvl8pPr>
    <a:lvl9pPr indent="1828800" defTabSz="60960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120638" y="8380310"/>
            <a:ext cx="58033923" cy="17827415"/>
          </a:xfrm>
          <a:prstGeom prst="rect">
            <a:avLst/>
          </a:prstGeom>
        </p:spPr>
        <p:txBody>
          <a:bodyPr anchor="b"/>
          <a:lstStyle>
            <a:lvl1pPr algn="ctr">
              <a:defRPr sz="4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34399" y="26895217"/>
            <a:ext cx="51206401" cy="123630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7800"/>
            </a:lvl1pPr>
            <a:lvl2pPr marL="0" indent="2560320" algn="ctr">
              <a:buSzTx/>
              <a:buFontTx/>
              <a:buNone/>
              <a:defRPr sz="17800"/>
            </a:lvl2pPr>
            <a:lvl3pPr marL="0" indent="5120640" algn="ctr">
              <a:buSzTx/>
              <a:buFontTx/>
              <a:buNone/>
              <a:defRPr sz="17800"/>
            </a:lvl3pPr>
            <a:lvl4pPr marL="0" indent="7680959" algn="ctr">
              <a:buSzTx/>
              <a:buFontTx/>
              <a:buNone/>
              <a:defRPr sz="17800"/>
            </a:lvl4pPr>
            <a:lvl5pPr marL="0" indent="10241280" algn="ctr">
              <a:buSzTx/>
              <a:buFontTx/>
              <a:buNone/>
              <a:defRPr sz="17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658363" y="12766054"/>
            <a:ext cx="58887365" cy="21300438"/>
          </a:xfrm>
          <a:prstGeom prst="rect">
            <a:avLst/>
          </a:prstGeom>
        </p:spPr>
        <p:txBody>
          <a:bodyPr anchor="b"/>
          <a:lstStyle>
            <a:lvl1pPr>
              <a:defRPr sz="448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4658363" y="34268001"/>
            <a:ext cx="58887365" cy="1120139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800"/>
            </a:lvl1pPr>
            <a:lvl2pPr marL="0" indent="2560320">
              <a:buSzTx/>
              <a:buFontTx/>
              <a:buNone/>
              <a:defRPr sz="17800"/>
            </a:lvl2pPr>
            <a:lvl3pPr marL="0" indent="5120640">
              <a:buSzTx/>
              <a:buFontTx/>
              <a:buNone/>
              <a:defRPr sz="17800"/>
            </a:lvl3pPr>
            <a:lvl4pPr marL="0" indent="7680959">
              <a:buSzTx/>
              <a:buFontTx/>
              <a:buNone/>
              <a:defRPr sz="17800"/>
            </a:lvl4pPr>
            <a:lvl5pPr marL="0" indent="10241280">
              <a:buSzTx/>
              <a:buFontTx/>
              <a:buNone/>
              <a:defRPr sz="17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693919" y="13631332"/>
            <a:ext cx="29016961" cy="324899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702812" y="2726276"/>
            <a:ext cx="58887364" cy="989753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702819" y="12552683"/>
            <a:ext cx="28883608" cy="615187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7800"/>
            </a:lvl1pPr>
            <a:lvl2pPr marL="0" indent="2560320">
              <a:buSzTx/>
              <a:buFontTx/>
              <a:buNone/>
              <a:defRPr b="1" sz="17800"/>
            </a:lvl2pPr>
            <a:lvl3pPr marL="0" indent="5120640">
              <a:buSzTx/>
              <a:buFontTx/>
              <a:buNone/>
              <a:defRPr b="1" sz="17800"/>
            </a:lvl3pPr>
            <a:lvl4pPr marL="0" indent="7680959">
              <a:buSzTx/>
              <a:buFontTx/>
              <a:buNone/>
              <a:defRPr b="1" sz="17800"/>
            </a:lvl4pPr>
            <a:lvl5pPr marL="0" indent="10241280">
              <a:buSzTx/>
              <a:buFontTx/>
              <a:buNone/>
              <a:defRPr b="1" sz="17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34564324" y="12552683"/>
            <a:ext cx="29025857" cy="615187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7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702812" y="3413759"/>
            <a:ext cx="22020529" cy="11948161"/>
          </a:xfrm>
          <a:prstGeom prst="rect">
            <a:avLst/>
          </a:prstGeom>
        </p:spPr>
        <p:txBody>
          <a:bodyPr anchor="b"/>
          <a:lstStyle>
            <a:lvl1pPr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29025853" y="7372783"/>
            <a:ext cx="34564322" cy="36389736"/>
          </a:xfrm>
          <a:prstGeom prst="rect">
            <a:avLst/>
          </a:prstGeom>
        </p:spPr>
        <p:txBody>
          <a:bodyPr/>
          <a:lstStyle>
            <a:lvl1pPr marL="1702112" indent="-1702112">
              <a:defRPr sz="23800"/>
            </a:lvl1pPr>
            <a:lvl2pPr marL="4513384" indent="-1953064">
              <a:defRPr sz="23800"/>
            </a:lvl2pPr>
            <a:lvl3pPr marL="7394356" indent="-2273716">
              <a:defRPr sz="23800"/>
            </a:lvl3pPr>
            <a:lvl4pPr marL="10401300" indent="-2720340">
              <a:defRPr sz="23800"/>
            </a:lvl4pPr>
            <a:lvl5pPr marL="12961619" indent="-2720339">
              <a:defRPr sz="2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4702812" y="15361919"/>
            <a:ext cx="22020530" cy="284598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1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4702812" y="3413759"/>
            <a:ext cx="22020529" cy="11948161"/>
          </a:xfrm>
          <a:prstGeom prst="rect">
            <a:avLst/>
          </a:prstGeom>
        </p:spPr>
        <p:txBody>
          <a:bodyPr anchor="b"/>
          <a:lstStyle>
            <a:lvl1pPr>
              <a:defRPr sz="238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9025853" y="7372783"/>
            <a:ext cx="34564322" cy="36389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4702812" y="15361919"/>
            <a:ext cx="22020529" cy="2845985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800"/>
            </a:lvl1pPr>
            <a:lvl2pPr marL="0" indent="2560320">
              <a:buSzTx/>
              <a:buFontTx/>
              <a:buNone/>
              <a:defRPr sz="11800"/>
            </a:lvl2pPr>
            <a:lvl3pPr marL="0" indent="5120640">
              <a:buSzTx/>
              <a:buFontTx/>
              <a:buNone/>
              <a:defRPr sz="11800"/>
            </a:lvl3pPr>
            <a:lvl4pPr marL="0" indent="7680959">
              <a:buSzTx/>
              <a:buFontTx/>
              <a:buNone/>
              <a:defRPr sz="11800"/>
            </a:lvl4pPr>
            <a:lvl5pPr marL="0" indent="10241280">
              <a:buSzTx/>
              <a:buFontTx/>
              <a:buNone/>
              <a:defRPr sz="1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EB9B7"/>
            </a:gs>
            <a:gs pos="30000">
              <a:srgbClr val="0D9CB2"/>
            </a:gs>
            <a:gs pos="72000">
              <a:srgbClr val="0175BC"/>
            </a:gs>
            <a:gs pos="100000">
              <a:srgbClr val="1D4B8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693919" y="2726276"/>
            <a:ext cx="58887365" cy="989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693919" y="13631332"/>
            <a:ext cx="58887365" cy="3248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274494" y="48108881"/>
            <a:ext cx="1306792" cy="1430021"/>
          </a:xfrm>
          <a:prstGeom prst="rect">
            <a:avLst/>
          </a:prstGeom>
          <a:ln w="12700">
            <a:miter lim="400000"/>
          </a:ln>
        </p:spPr>
        <p:txBody>
          <a:bodyPr wrap="none" lIns="60959" tIns="60959" rIns="60959" bIns="60959" anchor="ctr">
            <a:spAutoFit/>
          </a:bodyPr>
          <a:lstStyle>
            <a:lvl1pPr algn="r">
              <a:defRPr sz="88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275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8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06880" marR="0" indent="-1706880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4547434" marR="0" indent="-1987114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7498080" marR="0" indent="-2377440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0343692" marR="0" indent="-2662732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2904012" marR="0" indent="-2662732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5464333" marR="0" indent="-2662732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8024653" marR="0" indent="-2662733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0584972" marR="0" indent="-2662733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23145292" marR="0" indent="-2662733" algn="l" defTabSz="6827520" rtl="0" latinLnBrk="0">
        <a:lnSpc>
          <a:spcPct val="90000"/>
        </a:lnSpc>
        <a:spcBef>
          <a:spcPts val="7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barnett@uchicago.edu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"/>
          <p:cNvSpPr/>
          <p:nvPr/>
        </p:nvSpPr>
        <p:spPr>
          <a:xfrm>
            <a:off x="5326648" y="37928456"/>
            <a:ext cx="38654429" cy="9499220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</p:spPr>
        <p:txBody>
          <a:bodyPr lIns="60959" tIns="60959" rIns="60959" bIns="60959" anchor="ctr"/>
          <a:lstStyle/>
          <a:p>
            <a:pPr/>
          </a:p>
        </p:txBody>
      </p:sp>
      <p:sp>
        <p:nvSpPr>
          <p:cNvPr id="95" name="Rectangle"/>
          <p:cNvSpPr/>
          <p:nvPr/>
        </p:nvSpPr>
        <p:spPr>
          <a:xfrm>
            <a:off x="5326648" y="16949621"/>
            <a:ext cx="57621904" cy="20370306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</p:spPr>
        <p:txBody>
          <a:bodyPr lIns="60959" tIns="60959" rIns="60959" bIns="60959" anchor="ctr"/>
          <a:lstStyle/>
          <a:p>
            <a:pPr/>
          </a:p>
        </p:txBody>
      </p:sp>
      <p:grpSp>
        <p:nvGrpSpPr>
          <p:cNvPr id="100" name="Group"/>
          <p:cNvGrpSpPr/>
          <p:nvPr/>
        </p:nvGrpSpPr>
        <p:grpSpPr>
          <a:xfrm>
            <a:off x="3763348" y="1447522"/>
            <a:ext cx="60750763" cy="48604615"/>
            <a:chOff x="0" y="-1"/>
            <a:chExt cx="60750762" cy="48604614"/>
          </a:xfrm>
        </p:grpSpPr>
        <p:sp>
          <p:nvSpPr>
            <p:cNvPr id="96" name="Rectangle"/>
            <p:cNvSpPr/>
            <p:nvPr/>
          </p:nvSpPr>
          <p:spPr>
            <a:xfrm>
              <a:off x="1720" y="263185"/>
              <a:ext cx="381001" cy="48260001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97" name="Rectangle"/>
            <p:cNvSpPr/>
            <p:nvPr/>
          </p:nvSpPr>
          <p:spPr>
            <a:xfrm flipH="1" rot="10800000">
              <a:off x="60369760" y="263185"/>
              <a:ext cx="381001" cy="48260001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98" name="Rectangle"/>
            <p:cNvSpPr/>
            <p:nvPr/>
          </p:nvSpPr>
          <p:spPr>
            <a:xfrm rot="5400000">
              <a:off x="30183751" y="18039860"/>
              <a:ext cx="381001" cy="60748503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99" name="Rectangle"/>
            <p:cNvSpPr/>
            <p:nvPr/>
          </p:nvSpPr>
          <p:spPr>
            <a:xfrm flipH="1" rot="16200000">
              <a:off x="30183751" y="-30183752"/>
              <a:ext cx="381001" cy="60748504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05" name="Group"/>
          <p:cNvGrpSpPr/>
          <p:nvPr/>
        </p:nvGrpSpPr>
        <p:grpSpPr>
          <a:xfrm flipH="1" rot="10800000">
            <a:off x="1139352" y="2775097"/>
            <a:ext cx="65996498" cy="45949463"/>
            <a:chOff x="0" y="0"/>
            <a:chExt cx="65996497" cy="45949462"/>
          </a:xfrm>
        </p:grpSpPr>
        <p:sp>
          <p:nvSpPr>
            <p:cNvPr id="101" name="Rectangle"/>
            <p:cNvSpPr/>
            <p:nvPr/>
          </p:nvSpPr>
          <p:spPr>
            <a:xfrm>
              <a:off x="1869" y="248807"/>
              <a:ext cx="413900" cy="45623676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102" name="Rectangle"/>
            <p:cNvSpPr/>
            <p:nvPr/>
          </p:nvSpPr>
          <p:spPr>
            <a:xfrm flipH="1" rot="10800000">
              <a:off x="65582595" y="248807"/>
              <a:ext cx="413900" cy="45623676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103" name="Rectangle"/>
            <p:cNvSpPr/>
            <p:nvPr/>
          </p:nvSpPr>
          <p:spPr>
            <a:xfrm rot="5400000">
              <a:off x="32816927" y="12772345"/>
              <a:ext cx="360188" cy="65994044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  <p:sp>
          <p:nvSpPr>
            <p:cNvPr id="104" name="Rectangle"/>
            <p:cNvSpPr/>
            <p:nvPr/>
          </p:nvSpPr>
          <p:spPr>
            <a:xfrm flipH="1" rot="16200000">
              <a:off x="32816927" y="-32816928"/>
              <a:ext cx="360188" cy="65994044"/>
            </a:xfrm>
            <a:prstGeom prst="rect">
              <a:avLst/>
            </a:prstGeom>
            <a:gradFill flip="none" rotWithShape="1">
              <a:gsLst>
                <a:gs pos="0">
                  <a:srgbClr val="0EB9B7"/>
                </a:gs>
                <a:gs pos="100000">
                  <a:srgbClr val="1D4B84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/>
            </a:p>
          </p:txBody>
        </p:sp>
      </p:grpSp>
      <p:sp>
        <p:nvSpPr>
          <p:cNvPr id="106" name="The TL;DR you want people to remember (or a short title)"/>
          <p:cNvSpPr txBox="1"/>
          <p:nvPr/>
        </p:nvSpPr>
        <p:spPr>
          <a:xfrm>
            <a:off x="4757913" y="3396986"/>
            <a:ext cx="54328281" cy="568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b="1" sz="18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TL;DR you want people to remember (or a short title)</a:t>
            </a:r>
          </a:p>
        </p:txBody>
      </p:sp>
      <p:sp>
        <p:nvSpPr>
          <p:cNvPr id="107" name="TextBox 50"/>
          <p:cNvSpPr txBox="1"/>
          <p:nvPr/>
        </p:nvSpPr>
        <p:spPr>
          <a:xfrm>
            <a:off x="38431548" y="6832683"/>
            <a:ext cx="19681157" cy="210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Your name</a:t>
            </a:r>
            <a:r>
              <a:t> &amp; others</a:t>
            </a:r>
          </a:p>
          <a:p>
            <a:pPr algn="ctr">
              <a:defRPr baseline="30000" sz="5000">
                <a:latin typeface="+mj-lt"/>
                <a:ea typeface="+mj-ea"/>
                <a:cs typeface="+mj-cs"/>
                <a:sym typeface="Helvetica"/>
              </a:defRPr>
            </a:pPr>
            <a:r>
              <a:rPr baseline="0"/>
              <a:t>University affiliation</a:t>
            </a:r>
          </a:p>
        </p:txBody>
      </p:sp>
      <p:sp>
        <p:nvSpPr>
          <p:cNvPr id="108" name="Line"/>
          <p:cNvSpPr/>
          <p:nvPr/>
        </p:nvSpPr>
        <p:spPr>
          <a:xfrm>
            <a:off x="5294901" y="9758185"/>
            <a:ext cx="57685396" cy="1"/>
          </a:xfrm>
          <a:prstGeom prst="line">
            <a:avLst/>
          </a:prstGeom>
          <a:ln w="38100">
            <a:solidFill>
              <a:srgbClr val="2A4B80"/>
            </a:solidFill>
            <a:miter/>
          </a:ln>
        </p:spPr>
        <p:txBody>
          <a:bodyPr lIns="60959" tIns="60959" rIns="60959" bIns="60959"/>
          <a:lstStyle/>
          <a:p>
            <a:pPr/>
          </a:p>
        </p:txBody>
      </p:sp>
      <p:sp>
        <p:nvSpPr>
          <p:cNvPr id="109" name="Rectangle"/>
          <p:cNvSpPr/>
          <p:nvPr/>
        </p:nvSpPr>
        <p:spPr>
          <a:xfrm>
            <a:off x="5295900" y="10366715"/>
            <a:ext cx="27955169" cy="5974376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</p:spPr>
        <p:txBody>
          <a:bodyPr lIns="60959" tIns="60959" rIns="60959" bIns="60959" anchor="ctr"/>
          <a:lstStyle/>
          <a:p>
            <a:pPr/>
          </a:p>
        </p:txBody>
      </p:sp>
      <p:sp>
        <p:nvSpPr>
          <p:cNvPr id="110" name="Rectangle"/>
          <p:cNvSpPr/>
          <p:nvPr/>
        </p:nvSpPr>
        <p:spPr>
          <a:xfrm>
            <a:off x="34566789" y="10366715"/>
            <a:ext cx="28369525" cy="5974376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</p:spPr>
        <p:txBody>
          <a:bodyPr lIns="60959" tIns="60959" rIns="60959" bIns="60959" anchor="ctr"/>
          <a:lstStyle/>
          <a:p>
            <a:pPr/>
          </a:p>
        </p:txBody>
      </p:sp>
      <p:sp>
        <p:nvSpPr>
          <p:cNvPr id="111" name="Introduction"/>
          <p:cNvSpPr txBox="1"/>
          <p:nvPr/>
        </p:nvSpPr>
        <p:spPr>
          <a:xfrm>
            <a:off x="5525765" y="10434865"/>
            <a:ext cx="6059965" cy="13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Introduction</a:t>
            </a:r>
          </a:p>
        </p:txBody>
      </p:sp>
      <p:sp>
        <p:nvSpPr>
          <p:cNvPr id="112" name="Methods"/>
          <p:cNvSpPr txBox="1"/>
          <p:nvPr/>
        </p:nvSpPr>
        <p:spPr>
          <a:xfrm>
            <a:off x="34926392" y="10434865"/>
            <a:ext cx="4311235" cy="13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Methods</a:t>
            </a:r>
          </a:p>
        </p:txBody>
      </p:sp>
      <p:sp>
        <p:nvSpPr>
          <p:cNvPr id="113" name="Line"/>
          <p:cNvSpPr/>
          <p:nvPr/>
        </p:nvSpPr>
        <p:spPr>
          <a:xfrm>
            <a:off x="24332354" y="38536723"/>
            <a:ext cx="1" cy="8282686"/>
          </a:xfrm>
          <a:prstGeom prst="line">
            <a:avLst/>
          </a:prstGeom>
          <a:ln w="38100">
            <a:solidFill>
              <a:srgbClr val="2A4B80"/>
            </a:solidFill>
            <a:miter/>
          </a:ln>
        </p:spPr>
        <p:txBody>
          <a:bodyPr lIns="60959" tIns="60959" rIns="60959" bIns="60959"/>
          <a:lstStyle/>
          <a:p>
            <a:pPr/>
          </a:p>
        </p:txBody>
      </p:sp>
      <p:sp>
        <p:nvSpPr>
          <p:cNvPr id="114" name="Line"/>
          <p:cNvSpPr/>
          <p:nvPr/>
        </p:nvSpPr>
        <p:spPr>
          <a:xfrm flipH="1">
            <a:off x="24332354" y="18349047"/>
            <a:ext cx="1" cy="17571454"/>
          </a:xfrm>
          <a:prstGeom prst="line">
            <a:avLst/>
          </a:prstGeom>
          <a:ln w="38100">
            <a:solidFill>
              <a:srgbClr val="2A4B80"/>
            </a:solidFill>
            <a:miter/>
          </a:ln>
        </p:spPr>
        <p:txBody>
          <a:bodyPr lIns="60959" tIns="60959" rIns="60959" bIns="60959"/>
          <a:lstStyle/>
          <a:p>
            <a:pPr/>
          </a:p>
        </p:txBody>
      </p:sp>
      <p:sp>
        <p:nvSpPr>
          <p:cNvPr id="115" name="Rectangle"/>
          <p:cNvSpPr/>
          <p:nvPr/>
        </p:nvSpPr>
        <p:spPr>
          <a:xfrm>
            <a:off x="44643474" y="37947375"/>
            <a:ext cx="18382896" cy="9499219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</p:spPr>
        <p:txBody>
          <a:bodyPr lIns="60959" tIns="60959" rIns="60959" bIns="60959" anchor="ctr"/>
          <a:lstStyle/>
          <a:p>
            <a:pPr/>
          </a:p>
        </p:txBody>
      </p:sp>
      <p:sp>
        <p:nvSpPr>
          <p:cNvPr id="116" name="Questions?…"/>
          <p:cNvSpPr txBox="1"/>
          <p:nvPr/>
        </p:nvSpPr>
        <p:spPr>
          <a:xfrm>
            <a:off x="45049062" y="38540910"/>
            <a:ext cx="10081176" cy="332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>
              <a:defRPr sz="7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Questions? </a:t>
            </a:r>
            <a:endParaRPr b="1"/>
          </a:p>
          <a:p>
            <a:pPr>
              <a:defRPr sz="7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I’m here to talk!</a:t>
            </a:r>
            <a:endParaRPr b="1"/>
          </a:p>
          <a:p>
            <a:pPr>
              <a:defRPr sz="7000"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mbarnett@uchicago.edu</a:t>
            </a:r>
            <a:r>
              <a:rPr b="1"/>
              <a:t> </a:t>
            </a:r>
          </a:p>
        </p:txBody>
      </p:sp>
      <p:sp>
        <p:nvSpPr>
          <p:cNvPr id="117" name="Discussion"/>
          <p:cNvSpPr txBox="1"/>
          <p:nvPr/>
        </p:nvSpPr>
        <p:spPr>
          <a:xfrm>
            <a:off x="5778277" y="38537502"/>
            <a:ext cx="5554942" cy="13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Discussion</a:t>
            </a:r>
          </a:p>
        </p:txBody>
      </p:sp>
      <p:sp>
        <p:nvSpPr>
          <p:cNvPr id="118" name="Line"/>
          <p:cNvSpPr/>
          <p:nvPr/>
        </p:nvSpPr>
        <p:spPr>
          <a:xfrm flipH="1">
            <a:off x="43425214" y="18349048"/>
            <a:ext cx="1" cy="17571452"/>
          </a:xfrm>
          <a:prstGeom prst="line">
            <a:avLst/>
          </a:prstGeom>
          <a:ln w="38100">
            <a:solidFill>
              <a:srgbClr val="2A4B80"/>
            </a:solidFill>
            <a:miter/>
          </a:ln>
        </p:spPr>
        <p:txBody>
          <a:bodyPr lIns="60959" tIns="60959" rIns="60959" bIns="60959"/>
          <a:lstStyle/>
          <a:p>
            <a:pPr/>
          </a:p>
        </p:txBody>
      </p:sp>
      <p:sp>
        <p:nvSpPr>
          <p:cNvPr id="119" name="Shape"/>
          <p:cNvSpPr/>
          <p:nvPr/>
        </p:nvSpPr>
        <p:spPr>
          <a:xfrm>
            <a:off x="44989209" y="18355398"/>
            <a:ext cx="16535401" cy="10027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53B5B5"/>
          </a:solidFill>
          <a:ln w="12700">
            <a:solidFill>
              <a:srgbClr val="AD5B24"/>
            </a:solidFill>
            <a:miter/>
          </a:ln>
        </p:spPr>
        <p:txBody>
          <a:bodyPr lIns="60959" tIns="60959" rIns="60959" bIns="6095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"/>
          <p:cNvSpPr/>
          <p:nvPr/>
        </p:nvSpPr>
        <p:spPr>
          <a:xfrm>
            <a:off x="25977834" y="27068599"/>
            <a:ext cx="16535401" cy="1003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53B5B5"/>
          </a:solidFill>
          <a:ln w="12700">
            <a:solidFill>
              <a:srgbClr val="AD5B24"/>
            </a:solidFill>
            <a:miter/>
          </a:ln>
        </p:spPr>
        <p:txBody>
          <a:bodyPr lIns="60959" tIns="60959" rIns="60959" bIns="6095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Shape"/>
          <p:cNvSpPr/>
          <p:nvPr/>
        </p:nvSpPr>
        <p:spPr>
          <a:xfrm>
            <a:off x="6395651" y="18145708"/>
            <a:ext cx="16534733" cy="1003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53B5B5"/>
          </a:solidFill>
          <a:ln w="12700">
            <a:solidFill>
              <a:srgbClr val="AD5B24"/>
            </a:solidFill>
            <a:miter/>
          </a:ln>
        </p:spPr>
        <p:txBody>
          <a:bodyPr lIns="60959" tIns="60959" rIns="60959" bIns="6095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ne sentence summary of the above plot"/>
          <p:cNvSpPr txBox="1"/>
          <p:nvPr/>
        </p:nvSpPr>
        <p:spPr>
          <a:xfrm>
            <a:off x="7573959" y="30804939"/>
            <a:ext cx="14181549" cy="256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One sentence summary of the above plot</a:t>
            </a:r>
          </a:p>
        </p:txBody>
      </p:sp>
      <p:sp>
        <p:nvSpPr>
          <p:cNvPr id="123" name="One sentence summary of the below plot"/>
          <p:cNvSpPr txBox="1"/>
          <p:nvPr/>
        </p:nvSpPr>
        <p:spPr>
          <a:xfrm>
            <a:off x="27154760" y="20692980"/>
            <a:ext cx="14181549" cy="256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One sentence summary of the below plot</a:t>
            </a:r>
          </a:p>
        </p:txBody>
      </p:sp>
      <p:sp>
        <p:nvSpPr>
          <p:cNvPr id="124" name="One sentence summary of the above plot"/>
          <p:cNvSpPr txBox="1"/>
          <p:nvPr/>
        </p:nvSpPr>
        <p:spPr>
          <a:xfrm>
            <a:off x="46166135" y="30804939"/>
            <a:ext cx="14181549" cy="256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One sentence summary of the above plot</a:t>
            </a:r>
          </a:p>
        </p:txBody>
      </p:sp>
      <p:sp>
        <p:nvSpPr>
          <p:cNvPr id="125" name="Future Work"/>
          <p:cNvSpPr txBox="1"/>
          <p:nvPr/>
        </p:nvSpPr>
        <p:spPr>
          <a:xfrm>
            <a:off x="24932170" y="38537502"/>
            <a:ext cx="6099652" cy="13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algn="ctr">
              <a:defRPr b="1"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Future Work</a:t>
            </a:r>
          </a:p>
        </p:txBody>
      </p:sp>
      <p:sp>
        <p:nvSpPr>
          <p:cNvPr id="126" name="Head with Shoulders"/>
          <p:cNvSpPr/>
          <p:nvPr/>
        </p:nvSpPr>
        <p:spPr>
          <a:xfrm>
            <a:off x="58435364" y="38385242"/>
            <a:ext cx="3543698" cy="307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27" name="University &amp; other logos"/>
          <p:cNvSpPr/>
          <p:nvPr/>
        </p:nvSpPr>
        <p:spPr>
          <a:xfrm>
            <a:off x="57951186" y="4041770"/>
            <a:ext cx="4512054" cy="5107887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5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University &amp; other logos</a:t>
            </a:r>
          </a:p>
        </p:txBody>
      </p:sp>
      <p:sp>
        <p:nvSpPr>
          <p:cNvPr id="128" name="QR code?"/>
          <p:cNvSpPr/>
          <p:nvPr/>
        </p:nvSpPr>
        <p:spPr>
          <a:xfrm>
            <a:off x="45258976" y="42506262"/>
            <a:ext cx="4884039" cy="445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294C8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 anchor="ctr"/>
          <a:lstStyle>
            <a:lvl1pPr algn="ctr">
              <a:defRPr sz="5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QR code?</a:t>
            </a:r>
          </a:p>
        </p:txBody>
      </p:sp>
      <p:sp>
        <p:nvSpPr>
          <p:cNvPr id="129" name="Be sure to check out the…"/>
          <p:cNvSpPr txBox="1"/>
          <p:nvPr/>
        </p:nvSpPr>
        <p:spPr>
          <a:xfrm>
            <a:off x="51031022" y="43605119"/>
            <a:ext cx="10706254" cy="225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r">
              <a:defRPr sz="7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Be sure to check out the</a:t>
            </a:r>
            <a:endParaRPr b="1"/>
          </a:p>
          <a:p>
            <a:pPr algn="r">
              <a:defRPr sz="70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paper here!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60959" tIns="60959" rIns="60959" bIns="60959" numCol="1" spcCol="38100" rtlCol="0" anchor="ctr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0959" tIns="60959" rIns="60959" bIns="60959" numCol="1" spcCol="38100" rtlCol="0" anchor="t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60959" tIns="60959" rIns="60959" bIns="60959" numCol="1" spcCol="38100" rtlCol="0" anchor="ctr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0959" tIns="60959" rIns="60959" bIns="60959" numCol="1" spcCol="38100" rtlCol="0" anchor="t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