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38404800" cy="4023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373198" y="22056160"/>
            <a:ext cx="13658404" cy="13974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8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373198" y="17799266"/>
            <a:ext cx="13658404" cy="3947727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2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quarter" idx="13"/>
          </p:nvPr>
        </p:nvSpPr>
        <p:spPr>
          <a:xfrm>
            <a:off x="10715625" y="13751718"/>
            <a:ext cx="16973551" cy="127301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12829031" y="14630232"/>
            <a:ext cx="12735926" cy="77077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373198" y="22520281"/>
            <a:ext cx="13658404" cy="185648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373198" y="24393338"/>
            <a:ext cx="13658404" cy="14752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373198" y="17961954"/>
            <a:ext cx="13658404" cy="4309692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19484187" y="14585620"/>
            <a:ext cx="6961809" cy="10724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1958804" y="14580505"/>
            <a:ext cx="6961809" cy="5204781"/>
          </a:xfrm>
          <a:prstGeom prst="rect">
            <a:avLst/>
          </a:prstGeom>
        </p:spPr>
        <p:txBody>
          <a:bodyPr/>
          <a:lstStyle>
            <a:lvl1pPr>
              <a:defRPr sz="24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1958804" y="19917891"/>
            <a:ext cx="6961809" cy="53705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1958804" y="14083233"/>
            <a:ext cx="14487192" cy="281787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1958804" y="14083233"/>
            <a:ext cx="14487192" cy="281787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1958804" y="17133168"/>
            <a:ext cx="14487192" cy="8204988"/>
          </a:xfrm>
          <a:prstGeom prst="rect">
            <a:avLst/>
          </a:prstGeom>
        </p:spPr>
        <p:txBody>
          <a:bodyPr anchor="ctr"/>
          <a:lstStyle>
            <a:lvl1pPr marL="1722437" indent="-1722437" algn="l">
              <a:spcBef>
                <a:spcPts val="17300"/>
              </a:spcBef>
              <a:buSzPct val="145000"/>
              <a:buChar char="•"/>
              <a:defRPr sz="12400"/>
            </a:lvl1pPr>
            <a:lvl2pPr marL="2166937" indent="-1722437" algn="l">
              <a:spcBef>
                <a:spcPts val="17300"/>
              </a:spcBef>
              <a:buSzPct val="145000"/>
              <a:buChar char="•"/>
              <a:defRPr sz="12400"/>
            </a:lvl2pPr>
            <a:lvl3pPr marL="2611437" indent="-1722437" algn="l">
              <a:spcBef>
                <a:spcPts val="17300"/>
              </a:spcBef>
              <a:buSzPct val="145000"/>
              <a:buChar char="•"/>
              <a:defRPr sz="12400"/>
            </a:lvl3pPr>
            <a:lvl4pPr marL="3055937" indent="-1722437" algn="l">
              <a:spcBef>
                <a:spcPts val="17300"/>
              </a:spcBef>
              <a:buSzPct val="145000"/>
              <a:buChar char="•"/>
              <a:defRPr sz="12400"/>
            </a:lvl4pPr>
            <a:lvl5pPr marL="3500437" indent="-1722437" algn="l">
              <a:spcBef>
                <a:spcPts val="17300"/>
              </a:spcBef>
              <a:buSzPct val="145000"/>
              <a:buChar char="•"/>
              <a:defRPr sz="1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9484187" y="17133168"/>
            <a:ext cx="6961809" cy="82049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1958804" y="14083233"/>
            <a:ext cx="14487192" cy="281787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1958804" y="17133168"/>
            <a:ext cx="6961809" cy="8204988"/>
          </a:xfrm>
          <a:prstGeom prst="rect">
            <a:avLst/>
          </a:prstGeom>
        </p:spPr>
        <p:txBody>
          <a:bodyPr anchor="ctr"/>
          <a:lstStyle>
            <a:lvl1pPr marL="1273628" indent="-1273628" algn="l">
              <a:spcBef>
                <a:spcPts val="13200"/>
              </a:spcBef>
              <a:buSzPct val="145000"/>
              <a:buChar char="•"/>
              <a:defRPr sz="10400"/>
            </a:lvl1pPr>
            <a:lvl2pPr marL="1616528" indent="-1273628" algn="l">
              <a:spcBef>
                <a:spcPts val="13200"/>
              </a:spcBef>
              <a:buSzPct val="145000"/>
              <a:buChar char="•"/>
              <a:defRPr sz="10400"/>
            </a:lvl2pPr>
            <a:lvl3pPr marL="1959428" indent="-1273628" algn="l">
              <a:spcBef>
                <a:spcPts val="13200"/>
              </a:spcBef>
              <a:buSzPct val="145000"/>
              <a:buChar char="•"/>
              <a:defRPr sz="10400"/>
            </a:lvl3pPr>
            <a:lvl4pPr marL="2302328" indent="-1273628" algn="l">
              <a:spcBef>
                <a:spcPts val="13200"/>
              </a:spcBef>
              <a:buSzPct val="145000"/>
              <a:buChar char="•"/>
              <a:defRPr sz="10400"/>
            </a:lvl4pPr>
            <a:lvl5pPr marL="2645228" indent="-1273628" algn="l">
              <a:spcBef>
                <a:spcPts val="13200"/>
              </a:spcBef>
              <a:buSzPct val="145000"/>
              <a:buChar char="•"/>
              <a:defRPr sz="10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11958804" y="15409291"/>
            <a:ext cx="14487192" cy="9415018"/>
          </a:xfrm>
          <a:prstGeom prst="rect">
            <a:avLst/>
          </a:prstGeom>
        </p:spPr>
        <p:txBody>
          <a:bodyPr anchor="ctr"/>
          <a:lstStyle>
            <a:lvl1pPr marL="1722437" indent="-1722437" algn="l">
              <a:spcBef>
                <a:spcPts val="17300"/>
              </a:spcBef>
              <a:buSzPct val="145000"/>
              <a:buChar char="•"/>
              <a:defRPr sz="12400"/>
            </a:lvl1pPr>
            <a:lvl2pPr marL="2166937" indent="-1722437" algn="l">
              <a:spcBef>
                <a:spcPts val="17300"/>
              </a:spcBef>
              <a:buSzPct val="145000"/>
              <a:buChar char="•"/>
              <a:defRPr sz="12400"/>
            </a:lvl2pPr>
            <a:lvl3pPr marL="2611437" indent="-1722437" algn="l">
              <a:spcBef>
                <a:spcPts val="17300"/>
              </a:spcBef>
              <a:buSzPct val="145000"/>
              <a:buChar char="•"/>
              <a:defRPr sz="12400"/>
            </a:lvl3pPr>
            <a:lvl4pPr marL="3055937" indent="-1722437" algn="l">
              <a:spcBef>
                <a:spcPts val="17300"/>
              </a:spcBef>
              <a:buSzPct val="145000"/>
              <a:buChar char="•"/>
              <a:defRPr sz="12400"/>
            </a:lvl4pPr>
            <a:lvl5pPr marL="3500437" indent="-1722437" algn="l">
              <a:spcBef>
                <a:spcPts val="17300"/>
              </a:spcBef>
              <a:buSzPct val="145000"/>
              <a:buChar char="•"/>
              <a:defRPr sz="1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9500763" y="20232830"/>
            <a:ext cx="6961808" cy="50887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9500763" y="14580505"/>
            <a:ext cx="6961808" cy="50887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11958804" y="14580505"/>
            <a:ext cx="6961809" cy="10741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373198" y="15889988"/>
            <a:ext cx="13658404" cy="43096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373198" y="20315708"/>
            <a:ext cx="13658404" cy="14752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8687532" y="25885154"/>
            <a:ext cx="1020896" cy="1062267"/>
          </a:xfrm>
          <a:prstGeom prst="rect">
            <a:avLst/>
          </a:prstGeom>
          <a:ln w="3175">
            <a:miter lim="400000"/>
          </a:ln>
        </p:spPr>
        <p:txBody>
          <a:bodyPr wrap="none" lIns="66302" tIns="66302" rIns="66302" bIns="66302">
            <a:spAutoFit/>
          </a:bodyPr>
          <a:lstStyle>
            <a:lvl1pPr>
              <a:defRPr b="0" sz="6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0" y="36848978"/>
            <a:ext cx="38404801" cy="33874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11993"/>
              </a:gs>
            </a:gsLst>
            <a:lin ang="16200000"/>
          </a:gra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19200">
                <a:latin typeface="Futura"/>
                <a:ea typeface="Futura"/>
                <a:cs typeface="Futura"/>
                <a:sym typeface="Futura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0" y="-1"/>
            <a:ext cx="38404801" cy="7906634"/>
          </a:xfrm>
          <a:prstGeom prst="rect">
            <a:avLst/>
          </a:prstGeom>
          <a:gradFill>
            <a:gsLst>
              <a:gs pos="0">
                <a:srgbClr val="011993"/>
              </a:gs>
              <a:gs pos="100000">
                <a:srgbClr val="000000"/>
              </a:gs>
            </a:gsLst>
            <a:lin ang="16200000"/>
          </a:gra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14400">
                <a:latin typeface="Futura"/>
                <a:ea typeface="Futura"/>
                <a:cs typeface="Futura"/>
                <a:sym typeface="Futura"/>
              </a:defRPr>
            </a:pPr>
          </a:p>
        </p:txBody>
      </p:sp>
      <p:sp>
        <p:nvSpPr>
          <p:cNvPr id="121" name="Your Name followed by additional collaborators"/>
          <p:cNvSpPr txBox="1"/>
          <p:nvPr/>
        </p:nvSpPr>
        <p:spPr>
          <a:xfrm>
            <a:off x="7572632" y="8464782"/>
            <a:ext cx="23066211" cy="154812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6302" tIns="66302" rIns="66302" bIns="66302" anchor="ctr">
            <a:spAutoFit/>
          </a:bodyPr>
          <a:lstStyle/>
          <a:p>
            <a:pPr>
              <a:defRPr b="0" sz="76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sz="8600">
                <a:solidFill>
                  <a:schemeClr val="accent4">
                    <a:hueOff val="-1109302"/>
                    <a:lumOff val="-6470"/>
                  </a:schemeClr>
                </a:solidFill>
              </a:rPr>
              <a:t>Your Name</a:t>
            </a:r>
            <a:r>
              <a:rPr sz="8600"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>
                <a:latin typeface="Futura"/>
                <a:ea typeface="Futura"/>
                <a:cs typeface="Futura"/>
                <a:sym typeface="Futura"/>
              </a:rPr>
              <a:t>followed by additional collaborators</a:t>
            </a:r>
          </a:p>
        </p:txBody>
      </p:sp>
      <p:sp>
        <p:nvSpPr>
          <p:cNvPr id="122" name="Rectangle"/>
          <p:cNvSpPr/>
          <p:nvPr/>
        </p:nvSpPr>
        <p:spPr>
          <a:xfrm>
            <a:off x="1340761" y="22922096"/>
            <a:ext cx="17256996" cy="13020551"/>
          </a:xfrm>
          <a:prstGeom prst="rect">
            <a:avLst/>
          </a:prstGeom>
          <a:ln w="177800">
            <a:solidFill>
              <a:srgbClr val="011993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Questions? I’m here to talk!…"/>
          <p:cNvSpPr txBox="1"/>
          <p:nvPr/>
        </p:nvSpPr>
        <p:spPr>
          <a:xfrm>
            <a:off x="21338933" y="37228605"/>
            <a:ext cx="12315185" cy="25437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/>
          <a:p>
            <a:pPr algn="r">
              <a:defRPr b="0" sz="7200">
                <a:latin typeface="Futura"/>
                <a:ea typeface="Futura"/>
                <a:cs typeface="Futura"/>
                <a:sym typeface="Futura"/>
              </a:defRPr>
            </a:pPr>
            <a:r>
              <a:t>Questions? I’m here to talk!</a:t>
            </a:r>
          </a:p>
          <a:p>
            <a:pPr algn="r">
              <a:defRPr b="0" sz="7200">
                <a:solidFill>
                  <a:schemeClr val="accent4">
                    <a:hueOff val="-1109302"/>
                    <a:lumOff val="-6470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@twitter_handle</a:t>
            </a:r>
          </a:p>
        </p:txBody>
      </p:sp>
      <p:sp>
        <p:nvSpPr>
          <p:cNvPr id="124" name="Head with Shoulders"/>
          <p:cNvSpPr/>
          <p:nvPr/>
        </p:nvSpPr>
        <p:spPr>
          <a:xfrm>
            <a:off x="34402470" y="37135026"/>
            <a:ext cx="3249568" cy="28153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1219962" y="10993653"/>
            <a:ext cx="17498594" cy="11210881"/>
          </a:xfrm>
          <a:prstGeom prst="rect">
            <a:avLst/>
          </a:prstGeom>
          <a:ln w="177800">
            <a:solidFill>
              <a:srgbClr val="011993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Rectangle"/>
          <p:cNvSpPr/>
          <p:nvPr/>
        </p:nvSpPr>
        <p:spPr>
          <a:xfrm>
            <a:off x="19807042" y="10993654"/>
            <a:ext cx="17196926" cy="17161540"/>
          </a:xfrm>
          <a:prstGeom prst="rect">
            <a:avLst/>
          </a:prstGeom>
          <a:ln w="177800">
            <a:solidFill>
              <a:srgbClr val="011993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Rectangle"/>
          <p:cNvSpPr/>
          <p:nvPr/>
        </p:nvSpPr>
        <p:spPr>
          <a:xfrm>
            <a:off x="19807042" y="28872095"/>
            <a:ext cx="17196926" cy="7123648"/>
          </a:xfrm>
          <a:prstGeom prst="rect">
            <a:avLst/>
          </a:prstGeom>
          <a:ln w="177800">
            <a:solidFill>
              <a:srgbClr val="011993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Rectangle"/>
          <p:cNvSpPr/>
          <p:nvPr/>
        </p:nvSpPr>
        <p:spPr>
          <a:xfrm>
            <a:off x="1251862" y="11054614"/>
            <a:ext cx="17555593" cy="2362610"/>
          </a:xfrm>
          <a:prstGeom prst="rect">
            <a:avLst/>
          </a:prstGeom>
          <a:solidFill>
            <a:srgbClr val="011993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Futura Bold"/>
                <a:ea typeface="Futura Bold"/>
                <a:cs typeface="Futura Bold"/>
                <a:sym typeface="Futura Bold"/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1401721" y="22982063"/>
            <a:ext cx="17135076" cy="2362610"/>
          </a:xfrm>
          <a:prstGeom prst="rect">
            <a:avLst/>
          </a:prstGeom>
          <a:solidFill>
            <a:srgbClr val="011993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Futura Bold"/>
                <a:ea typeface="Futura Bold"/>
                <a:cs typeface="Futura Bold"/>
                <a:sym typeface="Futura Bold"/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19868001" y="28780655"/>
            <a:ext cx="17075007" cy="2362610"/>
          </a:xfrm>
          <a:prstGeom prst="rect">
            <a:avLst/>
          </a:prstGeom>
          <a:solidFill>
            <a:srgbClr val="011993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Futura Bold"/>
                <a:ea typeface="Futura Bold"/>
                <a:cs typeface="Futura Bold"/>
                <a:sym typeface="Futura Bold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19868001" y="11054614"/>
            <a:ext cx="17075007" cy="2362610"/>
          </a:xfrm>
          <a:prstGeom prst="rect">
            <a:avLst/>
          </a:prstGeom>
          <a:solidFill>
            <a:srgbClr val="011993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Futura Bold"/>
                <a:ea typeface="Futura Bold"/>
                <a:cs typeface="Futura Bold"/>
                <a:sym typeface="Futura Bold"/>
              </a:defRPr>
            </a:pPr>
          </a:p>
        </p:txBody>
      </p:sp>
      <p:sp>
        <p:nvSpPr>
          <p:cNvPr id="132" name="Circle"/>
          <p:cNvSpPr/>
          <p:nvPr/>
        </p:nvSpPr>
        <p:spPr>
          <a:xfrm>
            <a:off x="1416656" y="36976490"/>
            <a:ext cx="3048001" cy="3048001"/>
          </a:xfrm>
          <a:prstGeom prst="ellipse">
            <a:avLst/>
          </a:prstGeom>
          <a:solidFill>
            <a:schemeClr val="accent4">
              <a:hueOff val="-1109302"/>
              <a:lumOff val="-6470"/>
            </a:schemeClr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" name="Circle"/>
          <p:cNvSpPr/>
          <p:nvPr/>
        </p:nvSpPr>
        <p:spPr>
          <a:xfrm>
            <a:off x="5004661" y="36976490"/>
            <a:ext cx="3048001" cy="3048001"/>
          </a:xfrm>
          <a:prstGeom prst="ellipse">
            <a:avLst/>
          </a:prstGeom>
          <a:solidFill>
            <a:schemeClr val="accent4">
              <a:hueOff val="-1109302"/>
              <a:lumOff val="-6470"/>
            </a:schemeClr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Affiliation logos…"/>
          <p:cNvSpPr txBox="1"/>
          <p:nvPr/>
        </p:nvSpPr>
        <p:spPr>
          <a:xfrm>
            <a:off x="1131062" y="37228605"/>
            <a:ext cx="6921601" cy="25437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6302" tIns="66302" rIns="66302" bIns="66302" anchor="ctr">
            <a:spAutoFit/>
          </a:bodyPr>
          <a:lstStyle/>
          <a:p>
            <a:pPr>
              <a:defRPr b="0" sz="7200">
                <a:latin typeface="Futura"/>
                <a:ea typeface="Futura"/>
                <a:cs typeface="Futura"/>
                <a:sym typeface="Futura"/>
              </a:defRPr>
            </a:pPr>
            <a:r>
              <a:t>Affiliation logos</a:t>
            </a:r>
          </a:p>
          <a:p>
            <a:pPr>
              <a:defRPr b="0" sz="7200">
                <a:latin typeface="Futura"/>
                <a:ea typeface="Futura"/>
                <a:cs typeface="Futura"/>
                <a:sym typeface="Futura"/>
              </a:defRPr>
            </a:pPr>
            <a:r>
              <a:t>go here</a:t>
            </a:r>
          </a:p>
        </p:txBody>
      </p:sp>
      <p:sp>
        <p:nvSpPr>
          <p:cNvPr id="135" name="Bell Curve"/>
          <p:cNvSpPr/>
          <p:nvPr/>
        </p:nvSpPr>
        <p:spPr>
          <a:xfrm>
            <a:off x="29318660" y="20870034"/>
            <a:ext cx="6326123" cy="6309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chemeClr val="accent4">
              <a:hueOff val="-1109302"/>
              <a:lumOff val="-6470"/>
            </a:schemeClr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6" name="Function Graph"/>
          <p:cNvSpPr/>
          <p:nvPr/>
        </p:nvSpPr>
        <p:spPr>
          <a:xfrm>
            <a:off x="20951147" y="14103644"/>
            <a:ext cx="6360261" cy="63182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3" y="21600"/>
                </a:cubicBezTo>
                <a:lnTo>
                  <a:pt x="21322" y="21600"/>
                </a:lnTo>
                <a:cubicBezTo>
                  <a:pt x="21428" y="21600"/>
                  <a:pt x="21514" y="21511"/>
                  <a:pt x="21514" y="21404"/>
                </a:cubicBezTo>
                <a:lnTo>
                  <a:pt x="21514" y="20822"/>
                </a:lnTo>
                <a:cubicBezTo>
                  <a:pt x="21514" y="20715"/>
                  <a:pt x="21428" y="20628"/>
                  <a:pt x="21322" y="20628"/>
                </a:cubicBezTo>
                <a:lnTo>
                  <a:pt x="1159" y="20628"/>
                </a:lnTo>
                <a:cubicBezTo>
                  <a:pt x="1052" y="20628"/>
                  <a:pt x="966" y="20539"/>
                  <a:pt x="966" y="20432"/>
                </a:cubicBezTo>
                <a:lnTo>
                  <a:pt x="966" y="194"/>
                </a:lnTo>
                <a:cubicBezTo>
                  <a:pt x="966" y="87"/>
                  <a:pt x="879" y="0"/>
                  <a:pt x="773" y="0"/>
                </a:cubicBezTo>
                <a:lnTo>
                  <a:pt x="193" y="0"/>
                </a:lnTo>
                <a:close/>
                <a:moveTo>
                  <a:pt x="4579" y="3635"/>
                </a:moveTo>
                <a:cubicBezTo>
                  <a:pt x="4069" y="3635"/>
                  <a:pt x="3973" y="4313"/>
                  <a:pt x="3893" y="5269"/>
                </a:cubicBezTo>
                <a:cubicBezTo>
                  <a:pt x="3826" y="6066"/>
                  <a:pt x="3789" y="7155"/>
                  <a:pt x="3747" y="8309"/>
                </a:cubicBezTo>
                <a:cubicBezTo>
                  <a:pt x="3722" y="9023"/>
                  <a:pt x="3694" y="9757"/>
                  <a:pt x="3660" y="10474"/>
                </a:cubicBezTo>
                <a:lnTo>
                  <a:pt x="1430" y="10474"/>
                </a:lnTo>
                <a:lnTo>
                  <a:pt x="1430" y="11230"/>
                </a:lnTo>
                <a:lnTo>
                  <a:pt x="4374" y="11230"/>
                </a:lnTo>
                <a:lnTo>
                  <a:pt x="4393" y="10873"/>
                </a:lnTo>
                <a:cubicBezTo>
                  <a:pt x="4437" y="10037"/>
                  <a:pt x="4467" y="9172"/>
                  <a:pt x="4497" y="8336"/>
                </a:cubicBezTo>
                <a:cubicBezTo>
                  <a:pt x="4526" y="7507"/>
                  <a:pt x="4560" y="6578"/>
                  <a:pt x="4607" y="5814"/>
                </a:cubicBezTo>
                <a:cubicBezTo>
                  <a:pt x="4621" y="5979"/>
                  <a:pt x="4635" y="6160"/>
                  <a:pt x="4648" y="6361"/>
                </a:cubicBezTo>
                <a:cubicBezTo>
                  <a:pt x="4720" y="7486"/>
                  <a:pt x="4764" y="8893"/>
                  <a:pt x="4805" y="10253"/>
                </a:cubicBezTo>
                <a:cubicBezTo>
                  <a:pt x="4814" y="10545"/>
                  <a:pt x="4823" y="10836"/>
                  <a:pt x="4832" y="11121"/>
                </a:cubicBezTo>
                <a:lnTo>
                  <a:pt x="4839" y="11340"/>
                </a:lnTo>
                <a:cubicBezTo>
                  <a:pt x="4882" y="12712"/>
                  <a:pt x="4923" y="14008"/>
                  <a:pt x="5011" y="14987"/>
                </a:cubicBezTo>
                <a:cubicBezTo>
                  <a:pt x="5108" y="16050"/>
                  <a:pt x="5236" y="16930"/>
                  <a:pt x="5835" y="16930"/>
                </a:cubicBezTo>
                <a:cubicBezTo>
                  <a:pt x="6373" y="16930"/>
                  <a:pt x="6497" y="16190"/>
                  <a:pt x="6594" y="15296"/>
                </a:cubicBezTo>
                <a:cubicBezTo>
                  <a:pt x="6678" y="14518"/>
                  <a:pt x="6726" y="13520"/>
                  <a:pt x="6772" y="12555"/>
                </a:cubicBezTo>
                <a:cubicBezTo>
                  <a:pt x="6796" y="12043"/>
                  <a:pt x="6820" y="11560"/>
                  <a:pt x="6847" y="11132"/>
                </a:cubicBezTo>
                <a:cubicBezTo>
                  <a:pt x="6861" y="10921"/>
                  <a:pt x="6874" y="10707"/>
                  <a:pt x="6888" y="10495"/>
                </a:cubicBezTo>
                <a:cubicBezTo>
                  <a:pt x="6933" y="9765"/>
                  <a:pt x="6992" y="8813"/>
                  <a:pt x="7072" y="8108"/>
                </a:cubicBezTo>
                <a:cubicBezTo>
                  <a:pt x="7130" y="8632"/>
                  <a:pt x="7171" y="9283"/>
                  <a:pt x="7206" y="9828"/>
                </a:cubicBezTo>
                <a:cubicBezTo>
                  <a:pt x="7234" y="10257"/>
                  <a:pt x="7265" y="10701"/>
                  <a:pt x="7300" y="11138"/>
                </a:cubicBezTo>
                <a:cubicBezTo>
                  <a:pt x="7355" y="11811"/>
                  <a:pt x="7430" y="12670"/>
                  <a:pt x="7538" y="13325"/>
                </a:cubicBezTo>
                <a:cubicBezTo>
                  <a:pt x="7649" y="13995"/>
                  <a:pt x="7799" y="14650"/>
                  <a:pt x="8291" y="14650"/>
                </a:cubicBezTo>
                <a:cubicBezTo>
                  <a:pt x="8807" y="14650"/>
                  <a:pt x="8920" y="13936"/>
                  <a:pt x="8993" y="13463"/>
                </a:cubicBezTo>
                <a:cubicBezTo>
                  <a:pt x="9075" y="12940"/>
                  <a:pt x="9130" y="12285"/>
                  <a:pt x="9183" y="11651"/>
                </a:cubicBezTo>
                <a:cubicBezTo>
                  <a:pt x="9198" y="11475"/>
                  <a:pt x="9212" y="11303"/>
                  <a:pt x="9226" y="11141"/>
                </a:cubicBezTo>
                <a:cubicBezTo>
                  <a:pt x="9311" y="10194"/>
                  <a:pt x="9403" y="9541"/>
                  <a:pt x="9501" y="9185"/>
                </a:cubicBezTo>
                <a:cubicBezTo>
                  <a:pt x="9633" y="9696"/>
                  <a:pt x="9726" y="10669"/>
                  <a:pt x="9771" y="11144"/>
                </a:cubicBezTo>
                <a:cubicBezTo>
                  <a:pt x="9831" y="11767"/>
                  <a:pt x="9905" y="12254"/>
                  <a:pt x="9993" y="12594"/>
                </a:cubicBezTo>
                <a:cubicBezTo>
                  <a:pt x="10054" y="12832"/>
                  <a:pt x="10198" y="13391"/>
                  <a:pt x="10653" y="13391"/>
                </a:cubicBezTo>
                <a:cubicBezTo>
                  <a:pt x="11032" y="13391"/>
                  <a:pt x="11217" y="12975"/>
                  <a:pt x="11349" y="12567"/>
                </a:cubicBezTo>
                <a:cubicBezTo>
                  <a:pt x="11467" y="12203"/>
                  <a:pt x="11579" y="11704"/>
                  <a:pt x="11661" y="11165"/>
                </a:cubicBezTo>
                <a:cubicBezTo>
                  <a:pt x="11745" y="10615"/>
                  <a:pt x="11876" y="10261"/>
                  <a:pt x="11971" y="10086"/>
                </a:cubicBezTo>
                <a:cubicBezTo>
                  <a:pt x="12053" y="10269"/>
                  <a:pt x="12153" y="10639"/>
                  <a:pt x="12271" y="11188"/>
                </a:cubicBezTo>
                <a:cubicBezTo>
                  <a:pt x="12485" y="12183"/>
                  <a:pt x="12763" y="12626"/>
                  <a:pt x="13173" y="12626"/>
                </a:cubicBezTo>
                <a:cubicBezTo>
                  <a:pt x="13612" y="12626"/>
                  <a:pt x="13946" y="12143"/>
                  <a:pt x="14166" y="11193"/>
                </a:cubicBezTo>
                <a:cubicBezTo>
                  <a:pt x="14230" y="10915"/>
                  <a:pt x="14317" y="10721"/>
                  <a:pt x="14384" y="10609"/>
                </a:cubicBezTo>
                <a:cubicBezTo>
                  <a:pt x="14442" y="10712"/>
                  <a:pt x="14507" y="10855"/>
                  <a:pt x="14553" y="10955"/>
                </a:cubicBezTo>
                <a:cubicBezTo>
                  <a:pt x="14603" y="11064"/>
                  <a:pt x="14655" y="11175"/>
                  <a:pt x="14711" y="11283"/>
                </a:cubicBezTo>
                <a:cubicBezTo>
                  <a:pt x="14963" y="11766"/>
                  <a:pt x="15162" y="12149"/>
                  <a:pt x="15638" y="12149"/>
                </a:cubicBezTo>
                <a:cubicBezTo>
                  <a:pt x="16094" y="12149"/>
                  <a:pt x="16314" y="11747"/>
                  <a:pt x="16475" y="11453"/>
                </a:cubicBezTo>
                <a:cubicBezTo>
                  <a:pt x="16502" y="11402"/>
                  <a:pt x="16532" y="11350"/>
                  <a:pt x="16562" y="11300"/>
                </a:cubicBezTo>
                <a:cubicBezTo>
                  <a:pt x="16588" y="11255"/>
                  <a:pt x="16611" y="11213"/>
                  <a:pt x="16634" y="11173"/>
                </a:cubicBezTo>
                <a:cubicBezTo>
                  <a:pt x="16703" y="11053"/>
                  <a:pt x="16782" y="10918"/>
                  <a:pt x="16828" y="10864"/>
                </a:cubicBezTo>
                <a:cubicBezTo>
                  <a:pt x="16903" y="10914"/>
                  <a:pt x="17032" y="11105"/>
                  <a:pt x="17112" y="11224"/>
                </a:cubicBezTo>
                <a:lnTo>
                  <a:pt x="17155" y="11291"/>
                </a:lnTo>
                <a:cubicBezTo>
                  <a:pt x="17177" y="11324"/>
                  <a:pt x="17200" y="11356"/>
                  <a:pt x="17222" y="11389"/>
                </a:cubicBezTo>
                <a:cubicBezTo>
                  <a:pt x="17416" y="11682"/>
                  <a:pt x="17656" y="12047"/>
                  <a:pt x="18076" y="12047"/>
                </a:cubicBezTo>
                <a:cubicBezTo>
                  <a:pt x="18508" y="12047"/>
                  <a:pt x="18724" y="11727"/>
                  <a:pt x="18882" y="11494"/>
                </a:cubicBezTo>
                <a:cubicBezTo>
                  <a:pt x="18919" y="11439"/>
                  <a:pt x="18953" y="11387"/>
                  <a:pt x="18989" y="11340"/>
                </a:cubicBezTo>
                <a:cubicBezTo>
                  <a:pt x="19096" y="11202"/>
                  <a:pt x="19183" y="11125"/>
                  <a:pt x="19231" y="11090"/>
                </a:cubicBezTo>
                <a:cubicBezTo>
                  <a:pt x="19285" y="11117"/>
                  <a:pt x="19403" y="11188"/>
                  <a:pt x="19622" y="11387"/>
                </a:cubicBezTo>
                <a:cubicBezTo>
                  <a:pt x="19919" y="11658"/>
                  <a:pt x="20277" y="11689"/>
                  <a:pt x="20520" y="11689"/>
                </a:cubicBezTo>
                <a:cubicBezTo>
                  <a:pt x="20701" y="11689"/>
                  <a:pt x="20939" y="11612"/>
                  <a:pt x="21281" y="11494"/>
                </a:cubicBezTo>
                <a:cubicBezTo>
                  <a:pt x="21406" y="11451"/>
                  <a:pt x="21535" y="11406"/>
                  <a:pt x="21600" y="11391"/>
                </a:cubicBezTo>
                <a:lnTo>
                  <a:pt x="21429" y="10655"/>
                </a:lnTo>
                <a:cubicBezTo>
                  <a:pt x="21326" y="10679"/>
                  <a:pt x="21192" y="10724"/>
                  <a:pt x="21037" y="10778"/>
                </a:cubicBezTo>
                <a:cubicBezTo>
                  <a:pt x="20885" y="10831"/>
                  <a:pt x="20601" y="10929"/>
                  <a:pt x="20520" y="10933"/>
                </a:cubicBezTo>
                <a:cubicBezTo>
                  <a:pt x="20323" y="10933"/>
                  <a:pt x="20208" y="10903"/>
                  <a:pt x="20125" y="10827"/>
                </a:cubicBezTo>
                <a:cubicBezTo>
                  <a:pt x="19729" y="10468"/>
                  <a:pt x="19465" y="10321"/>
                  <a:pt x="19209" y="10321"/>
                </a:cubicBezTo>
                <a:cubicBezTo>
                  <a:pt x="18891" y="10321"/>
                  <a:pt x="18593" y="10623"/>
                  <a:pt x="18398" y="10876"/>
                </a:cubicBezTo>
                <a:cubicBezTo>
                  <a:pt x="18347" y="10942"/>
                  <a:pt x="18300" y="11009"/>
                  <a:pt x="18260" y="11068"/>
                </a:cubicBezTo>
                <a:cubicBezTo>
                  <a:pt x="18214" y="11137"/>
                  <a:pt x="18131" y="11262"/>
                  <a:pt x="18089" y="11288"/>
                </a:cubicBezTo>
                <a:cubicBezTo>
                  <a:pt x="18025" y="11240"/>
                  <a:pt x="17915" y="11074"/>
                  <a:pt x="17848" y="10972"/>
                </a:cubicBezTo>
                <a:cubicBezTo>
                  <a:pt x="17824" y="10936"/>
                  <a:pt x="17800" y="10899"/>
                  <a:pt x="17776" y="10864"/>
                </a:cubicBezTo>
                <a:lnTo>
                  <a:pt x="17734" y="10800"/>
                </a:lnTo>
                <a:cubicBezTo>
                  <a:pt x="17524" y="10488"/>
                  <a:pt x="17262" y="10100"/>
                  <a:pt x="16820" y="10100"/>
                </a:cubicBezTo>
                <a:cubicBezTo>
                  <a:pt x="16386" y="10100"/>
                  <a:pt x="16200" y="10421"/>
                  <a:pt x="15985" y="10793"/>
                </a:cubicBezTo>
                <a:cubicBezTo>
                  <a:pt x="15963" y="10832"/>
                  <a:pt x="15940" y="10873"/>
                  <a:pt x="15915" y="10916"/>
                </a:cubicBezTo>
                <a:cubicBezTo>
                  <a:pt x="15881" y="10974"/>
                  <a:pt x="15849" y="11031"/>
                  <a:pt x="15817" y="11089"/>
                </a:cubicBezTo>
                <a:cubicBezTo>
                  <a:pt x="15768" y="11179"/>
                  <a:pt x="15689" y="11322"/>
                  <a:pt x="15636" y="11379"/>
                </a:cubicBezTo>
                <a:cubicBezTo>
                  <a:pt x="15569" y="11303"/>
                  <a:pt x="15455" y="11083"/>
                  <a:pt x="15376" y="10932"/>
                </a:cubicBezTo>
                <a:cubicBezTo>
                  <a:pt x="15329" y="10841"/>
                  <a:pt x="15281" y="10738"/>
                  <a:pt x="15236" y="10638"/>
                </a:cubicBezTo>
                <a:cubicBezTo>
                  <a:pt x="15037" y="10207"/>
                  <a:pt x="14832" y="9760"/>
                  <a:pt x="14392" y="9760"/>
                </a:cubicBezTo>
                <a:cubicBezTo>
                  <a:pt x="14192" y="9760"/>
                  <a:pt x="13698" y="9883"/>
                  <a:pt x="13435" y="11021"/>
                </a:cubicBezTo>
                <a:cubicBezTo>
                  <a:pt x="13357" y="11357"/>
                  <a:pt x="13273" y="11579"/>
                  <a:pt x="13205" y="11715"/>
                </a:cubicBezTo>
                <a:cubicBezTo>
                  <a:pt x="13148" y="11575"/>
                  <a:pt x="13076" y="11355"/>
                  <a:pt x="13006" y="11028"/>
                </a:cubicBezTo>
                <a:cubicBezTo>
                  <a:pt x="12807" y="10105"/>
                  <a:pt x="12620" y="9232"/>
                  <a:pt x="11964" y="9232"/>
                </a:cubicBezTo>
                <a:cubicBezTo>
                  <a:pt x="11677" y="9232"/>
                  <a:pt x="11160" y="9468"/>
                  <a:pt x="10918" y="11050"/>
                </a:cubicBezTo>
                <a:cubicBezTo>
                  <a:pt x="10841" y="11554"/>
                  <a:pt x="10754" y="11935"/>
                  <a:pt x="10675" y="12204"/>
                </a:cubicBezTo>
                <a:cubicBezTo>
                  <a:pt x="10626" y="11959"/>
                  <a:pt x="10570" y="11599"/>
                  <a:pt x="10519" y="11072"/>
                </a:cubicBezTo>
                <a:cubicBezTo>
                  <a:pt x="10347" y="9278"/>
                  <a:pt x="10207" y="8177"/>
                  <a:pt x="9518" y="8177"/>
                </a:cubicBezTo>
                <a:cubicBezTo>
                  <a:pt x="8791" y="8177"/>
                  <a:pt x="8635" y="9324"/>
                  <a:pt x="8479" y="11073"/>
                </a:cubicBezTo>
                <a:cubicBezTo>
                  <a:pt x="8464" y="11237"/>
                  <a:pt x="8450" y="11410"/>
                  <a:pt x="8435" y="11586"/>
                </a:cubicBezTo>
                <a:cubicBezTo>
                  <a:pt x="8399" y="12017"/>
                  <a:pt x="8343" y="12660"/>
                  <a:pt x="8274" y="13176"/>
                </a:cubicBezTo>
                <a:cubicBezTo>
                  <a:pt x="8205" y="12735"/>
                  <a:pt x="8129" y="12070"/>
                  <a:pt x="8048" y="11077"/>
                </a:cubicBezTo>
                <a:cubicBezTo>
                  <a:pt x="8013" y="10647"/>
                  <a:pt x="7985" y="10205"/>
                  <a:pt x="7957" y="9779"/>
                </a:cubicBezTo>
                <a:cubicBezTo>
                  <a:pt x="7906" y="8996"/>
                  <a:pt x="7857" y="8257"/>
                  <a:pt x="7778" y="7708"/>
                </a:cubicBezTo>
                <a:cubicBezTo>
                  <a:pt x="7718" y="7289"/>
                  <a:pt x="7605" y="6511"/>
                  <a:pt x="7054" y="6511"/>
                </a:cubicBezTo>
                <a:cubicBezTo>
                  <a:pt x="6549" y="6511"/>
                  <a:pt x="6428" y="7160"/>
                  <a:pt x="6333" y="7946"/>
                </a:cubicBezTo>
                <a:cubicBezTo>
                  <a:pt x="6250" y="8624"/>
                  <a:pt x="6196" y="9510"/>
                  <a:pt x="6138" y="10447"/>
                </a:cubicBezTo>
                <a:cubicBezTo>
                  <a:pt x="6125" y="10659"/>
                  <a:pt x="6111" y="10872"/>
                  <a:pt x="6098" y="11084"/>
                </a:cubicBezTo>
                <a:cubicBezTo>
                  <a:pt x="6070" y="11517"/>
                  <a:pt x="6047" y="12003"/>
                  <a:pt x="6022" y="12518"/>
                </a:cubicBezTo>
                <a:cubicBezTo>
                  <a:pt x="5981" y="13382"/>
                  <a:pt x="5921" y="14640"/>
                  <a:pt x="5820" y="15463"/>
                </a:cubicBezTo>
                <a:cubicBezTo>
                  <a:pt x="5790" y="15243"/>
                  <a:pt x="5761" y="14961"/>
                  <a:pt x="5734" y="14601"/>
                </a:cubicBezTo>
                <a:cubicBezTo>
                  <a:pt x="5665" y="13683"/>
                  <a:pt x="5629" y="12532"/>
                  <a:pt x="5590" y="11315"/>
                </a:cubicBezTo>
                <a:lnTo>
                  <a:pt x="5581" y="11095"/>
                </a:lnTo>
                <a:cubicBezTo>
                  <a:pt x="5572" y="10811"/>
                  <a:pt x="5564" y="10521"/>
                  <a:pt x="5555" y="10230"/>
                </a:cubicBezTo>
                <a:cubicBezTo>
                  <a:pt x="5509" y="8720"/>
                  <a:pt x="5461" y="7158"/>
                  <a:pt x="5374" y="5970"/>
                </a:cubicBezTo>
                <a:cubicBezTo>
                  <a:pt x="5325" y="5317"/>
                  <a:pt x="5270" y="4832"/>
                  <a:pt x="5203" y="4489"/>
                </a:cubicBezTo>
                <a:cubicBezTo>
                  <a:pt x="5148" y="4212"/>
                  <a:pt x="5034" y="3635"/>
                  <a:pt x="4579" y="3635"/>
                </a:cubicBezTo>
                <a:close/>
              </a:path>
            </a:pathLst>
          </a:custGeom>
          <a:solidFill>
            <a:schemeClr val="accent4">
              <a:hueOff val="-1109302"/>
              <a:lumOff val="-6470"/>
            </a:schemeClr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One sentence summary of the adjacent plot"/>
          <p:cNvSpPr txBox="1"/>
          <p:nvPr/>
        </p:nvSpPr>
        <p:spPr>
          <a:xfrm>
            <a:off x="28936190" y="15646116"/>
            <a:ext cx="7091063" cy="32333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>
            <a:lvl1pPr marL="861218" indent="-861218" algn="l">
              <a:buSzPct val="145000"/>
              <a:buChar char="•"/>
              <a:defRPr b="0" sz="6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One sentence summary of the adjacent plot</a:t>
            </a:r>
          </a:p>
        </p:txBody>
      </p:sp>
      <p:sp>
        <p:nvSpPr>
          <p:cNvPr id="138" name="One sentence summary of the adjacent plot"/>
          <p:cNvSpPr txBox="1"/>
          <p:nvPr/>
        </p:nvSpPr>
        <p:spPr>
          <a:xfrm>
            <a:off x="20951147" y="22546691"/>
            <a:ext cx="7091063" cy="323335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>
            <a:lvl1pPr marL="861218" indent="-861218" algn="l">
              <a:buSzPct val="145000"/>
              <a:buChar char="•"/>
              <a:defRPr b="0" sz="6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One sentence summary of the adjacent plot</a:t>
            </a:r>
          </a:p>
        </p:txBody>
      </p:sp>
      <p:sp>
        <p:nvSpPr>
          <p:cNvPr id="139" name="Four bullet points in this section…"/>
          <p:cNvSpPr txBox="1"/>
          <p:nvPr/>
        </p:nvSpPr>
        <p:spPr>
          <a:xfrm>
            <a:off x="2124786" y="14739140"/>
            <a:ext cx="15688947" cy="613089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/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Four bullet points in this section</a:t>
            </a:r>
          </a:p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Only fill in the relevant information</a:t>
            </a:r>
          </a:p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Try not to include a plot in this section</a:t>
            </a:r>
          </a:p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Highlight key points in your 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  <a:latin typeface="Futura Bold"/>
                <a:ea typeface="Futura Bold"/>
                <a:cs typeface="Futura Bold"/>
                <a:sym typeface="Futura Bold"/>
              </a:rPr>
              <a:t>one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 </a:t>
            </a:r>
            <a:r>
              <a:t>complimentary color</a:t>
            </a:r>
          </a:p>
        </p:txBody>
      </p:sp>
      <p:sp>
        <p:nvSpPr>
          <p:cNvPr id="140" name="The one take-away from your plots…"/>
          <p:cNvSpPr txBox="1"/>
          <p:nvPr/>
        </p:nvSpPr>
        <p:spPr>
          <a:xfrm>
            <a:off x="20243556" y="31811231"/>
            <a:ext cx="16323898" cy="364148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/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The 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  <a:latin typeface="Futura Bold"/>
                <a:ea typeface="Futura Bold"/>
                <a:cs typeface="Futura Bold"/>
                <a:sym typeface="Futura Bold"/>
              </a:rPr>
              <a:t>one</a:t>
            </a:r>
            <a:r>
              <a:t> take-away from your plots</a:t>
            </a:r>
          </a:p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  <a:latin typeface="Futura Bold"/>
                <a:ea typeface="Futura Bold"/>
                <a:cs typeface="Futura Bold"/>
                <a:sym typeface="Futura Bold"/>
              </a:rPr>
              <a:t>Why</a:t>
            </a:r>
            <a:r>
              <a:t> this science is important</a:t>
            </a:r>
          </a:p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  <a:latin typeface="Futura Bold"/>
                <a:ea typeface="Futura Bold"/>
                <a:cs typeface="Futura Bold"/>
                <a:sym typeface="Futura Bold"/>
              </a:rPr>
              <a:t>Where</a:t>
            </a:r>
            <a:r>
              <a:t> do you plan on going from here</a:t>
            </a:r>
          </a:p>
        </p:txBody>
      </p:sp>
      <p:sp>
        <p:nvSpPr>
          <p:cNvPr id="141" name="Remind the reader what you’re trying to address…"/>
          <p:cNvSpPr txBox="1"/>
          <p:nvPr/>
        </p:nvSpPr>
        <p:spPr>
          <a:xfrm>
            <a:off x="2124786" y="26912062"/>
            <a:ext cx="15688947" cy="737588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/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Remind the reader what you’re trying to address</a:t>
            </a:r>
          </a:p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Highlight the 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  <a:latin typeface="Futura Bold"/>
                <a:ea typeface="Futura Bold"/>
                <a:cs typeface="Futura Bold"/>
                <a:sym typeface="Futura Bold"/>
              </a:rPr>
              <a:t>three</a:t>
            </a:r>
            <a:r>
              <a:t> most important steps</a:t>
            </a:r>
          </a:p>
          <a:p>
            <a:pPr lvl="1" marL="13057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One bullet about your data set</a:t>
            </a:r>
          </a:p>
          <a:p>
            <a:pPr lvl="1" marL="13057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One bullet about the steps you took</a:t>
            </a:r>
          </a:p>
          <a:p>
            <a:pPr lvl="1" marL="13057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One bullet about the analysis</a:t>
            </a:r>
          </a:p>
        </p:txBody>
      </p:sp>
      <p:sp>
        <p:nvSpPr>
          <p:cNvPr id="142" name="Introduction"/>
          <p:cNvSpPr txBox="1"/>
          <p:nvPr/>
        </p:nvSpPr>
        <p:spPr>
          <a:xfrm>
            <a:off x="6606290" y="11511755"/>
            <a:ext cx="6725939" cy="14483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6302" tIns="66302" rIns="66302" bIns="66302" anchor="ctr">
            <a:spAutoFit/>
          </a:bodyPr>
          <a:lstStyle>
            <a:lvl1pPr>
              <a:defRPr b="0" sz="80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43" name="Results"/>
          <p:cNvSpPr txBox="1"/>
          <p:nvPr/>
        </p:nvSpPr>
        <p:spPr>
          <a:xfrm>
            <a:off x="26445630" y="11511755"/>
            <a:ext cx="3919747" cy="14483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6302" tIns="66302" rIns="66302" bIns="66302" anchor="ctr">
            <a:spAutoFit/>
          </a:bodyPr>
          <a:lstStyle>
            <a:lvl1pPr>
              <a:defRPr b="0" sz="80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144" name="Methodology"/>
          <p:cNvSpPr txBox="1"/>
          <p:nvPr/>
        </p:nvSpPr>
        <p:spPr>
          <a:xfrm>
            <a:off x="6287721" y="23439204"/>
            <a:ext cx="7483875" cy="144832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6302" tIns="66302" rIns="66302" bIns="66302" anchor="ctr">
            <a:spAutoFit/>
          </a:bodyPr>
          <a:lstStyle>
            <a:lvl1pPr>
              <a:defRPr b="0" sz="80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45" name="Discussion &amp; Future Work"/>
          <p:cNvSpPr txBox="1"/>
          <p:nvPr/>
        </p:nvSpPr>
        <p:spPr>
          <a:xfrm>
            <a:off x="21389506" y="29237796"/>
            <a:ext cx="14031995" cy="144832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6302" tIns="66302" rIns="66302" bIns="66302" anchor="ctr">
            <a:spAutoFit/>
          </a:bodyPr>
          <a:lstStyle>
            <a:lvl1pPr>
              <a:defRPr b="0" sz="80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Discussion &amp; Future Work</a:t>
            </a:r>
          </a:p>
        </p:txBody>
      </p:sp>
      <p:sp>
        <p:nvSpPr>
          <p:cNvPr id="146" name="The TL;DR you want people to remember…"/>
          <p:cNvSpPr txBox="1"/>
          <p:nvPr/>
        </p:nvSpPr>
        <p:spPr>
          <a:xfrm>
            <a:off x="1369381" y="1488143"/>
            <a:ext cx="35666039" cy="493034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6302" tIns="66302" rIns="66302" bIns="66302" anchor="ctr">
            <a:spAutoFit/>
          </a:bodyPr>
          <a:lstStyle/>
          <a:p>
            <a:pPr>
              <a:defRPr b="0" sz="14400">
                <a:latin typeface="Futura"/>
                <a:ea typeface="Futura"/>
                <a:cs typeface="Futura"/>
                <a:sym typeface="Futura"/>
              </a:defRPr>
            </a:pPr>
            <a:r>
              <a:t>The </a:t>
            </a:r>
            <a:r>
              <a:rPr>
                <a:latin typeface="Futura Bold"/>
                <a:ea typeface="Futura Bold"/>
                <a:cs typeface="Futura Bold"/>
                <a:sym typeface="Futura Bold"/>
              </a:rPr>
              <a:t>TL;DR</a:t>
            </a:r>
            <a:r>
              <a:t> you want people to remember </a:t>
            </a:r>
          </a:p>
          <a:p>
            <a:pPr>
              <a:defRPr b="0" sz="14400">
                <a:latin typeface="Futura"/>
                <a:ea typeface="Futura"/>
                <a:cs typeface="Futura"/>
                <a:sym typeface="Futura"/>
              </a:defRPr>
            </a:pPr>
            <a:r>
              <a:t>(or title if it’s not super long)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6302" tIns="66302" rIns="66302" bIns="66302" numCol="1" spcCol="38100" rtlCol="0" anchor="ctr" upright="0">
        <a:spAutoFit/>
      </a:bodyPr>
      <a:lstStyle>
        <a:defPPr marL="0" marR="0" indent="0" algn="ctr" defTabSz="24098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6302" tIns="66302" rIns="66302" bIns="66302" numCol="1" spcCol="38100" rtlCol="0" anchor="ctr" upright="0">
        <a:spAutoFit/>
      </a:bodyPr>
      <a:lstStyle>
        <a:defPPr marL="0" marR="0" indent="0" algn="ctr" defTabSz="24098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8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6302" tIns="66302" rIns="66302" bIns="66302" numCol="1" spcCol="38100" rtlCol="0" anchor="ctr" upright="0">
        <a:spAutoFit/>
      </a:bodyPr>
      <a:lstStyle>
        <a:defPPr marL="0" marR="0" indent="0" algn="ctr" defTabSz="24098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6302" tIns="66302" rIns="66302" bIns="66302" numCol="1" spcCol="38100" rtlCol="0" anchor="ctr" upright="0">
        <a:spAutoFit/>
      </a:bodyPr>
      <a:lstStyle>
        <a:defPPr marL="0" marR="0" indent="0" algn="ctr" defTabSz="24098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8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