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38404800" cy="4023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373198" y="22056160"/>
            <a:ext cx="13658404" cy="13974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8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373198" y="17799266"/>
            <a:ext cx="13658404" cy="394772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2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quarter" idx="13"/>
          </p:nvPr>
        </p:nvSpPr>
        <p:spPr>
          <a:xfrm>
            <a:off x="10715625" y="13751718"/>
            <a:ext cx="16973551" cy="127301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2829031" y="14630232"/>
            <a:ext cx="12735926" cy="77077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373198" y="22520281"/>
            <a:ext cx="13658404" cy="185648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373198" y="24393338"/>
            <a:ext cx="13658404" cy="14752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373198" y="17961954"/>
            <a:ext cx="13658404" cy="4309692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19484187" y="14585620"/>
            <a:ext cx="6961809" cy="10724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1958804" y="14580505"/>
            <a:ext cx="6961809" cy="5204781"/>
          </a:xfrm>
          <a:prstGeom prst="rect">
            <a:avLst/>
          </a:prstGeom>
        </p:spPr>
        <p:txBody>
          <a:bodyPr/>
          <a:lstStyle>
            <a:lvl1pPr>
              <a:defRPr sz="24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1958804" y="19917891"/>
            <a:ext cx="6961809" cy="5370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1958804" y="14083233"/>
            <a:ext cx="14487192" cy="2817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1958804" y="14083233"/>
            <a:ext cx="14487192" cy="2817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1958804" y="17133168"/>
            <a:ext cx="14487192" cy="8204988"/>
          </a:xfrm>
          <a:prstGeom prst="rect">
            <a:avLst/>
          </a:prstGeom>
        </p:spPr>
        <p:txBody>
          <a:bodyPr anchor="ctr"/>
          <a:lstStyle>
            <a:lvl1pPr marL="1722437" indent="-1722437" algn="l">
              <a:spcBef>
                <a:spcPts val="17300"/>
              </a:spcBef>
              <a:buSzPct val="145000"/>
              <a:buChar char="•"/>
              <a:defRPr sz="12400"/>
            </a:lvl1pPr>
            <a:lvl2pPr marL="2166937" indent="-1722437" algn="l">
              <a:spcBef>
                <a:spcPts val="17300"/>
              </a:spcBef>
              <a:buSzPct val="145000"/>
              <a:buChar char="•"/>
              <a:defRPr sz="12400"/>
            </a:lvl2pPr>
            <a:lvl3pPr marL="2611437" indent="-1722437" algn="l">
              <a:spcBef>
                <a:spcPts val="17300"/>
              </a:spcBef>
              <a:buSzPct val="145000"/>
              <a:buChar char="•"/>
              <a:defRPr sz="12400"/>
            </a:lvl3pPr>
            <a:lvl4pPr marL="3055937" indent="-1722437" algn="l">
              <a:spcBef>
                <a:spcPts val="17300"/>
              </a:spcBef>
              <a:buSzPct val="145000"/>
              <a:buChar char="•"/>
              <a:defRPr sz="12400"/>
            </a:lvl4pPr>
            <a:lvl5pPr marL="3500437" indent="-1722437" algn="l">
              <a:spcBef>
                <a:spcPts val="17300"/>
              </a:spcBef>
              <a:buSzPct val="145000"/>
              <a:buChar char="•"/>
              <a:defRPr sz="1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9484187" y="17133168"/>
            <a:ext cx="6961809" cy="82049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1958804" y="14083233"/>
            <a:ext cx="14487192" cy="2817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1958804" y="17133168"/>
            <a:ext cx="6961809" cy="8204988"/>
          </a:xfrm>
          <a:prstGeom prst="rect">
            <a:avLst/>
          </a:prstGeom>
        </p:spPr>
        <p:txBody>
          <a:bodyPr anchor="ctr"/>
          <a:lstStyle>
            <a:lvl1pPr marL="1273628" indent="-1273628" algn="l">
              <a:spcBef>
                <a:spcPts val="13200"/>
              </a:spcBef>
              <a:buSzPct val="145000"/>
              <a:buChar char="•"/>
              <a:defRPr sz="10400"/>
            </a:lvl1pPr>
            <a:lvl2pPr marL="1616528" indent="-1273628" algn="l">
              <a:spcBef>
                <a:spcPts val="13200"/>
              </a:spcBef>
              <a:buSzPct val="145000"/>
              <a:buChar char="•"/>
              <a:defRPr sz="10400"/>
            </a:lvl2pPr>
            <a:lvl3pPr marL="1959428" indent="-1273628" algn="l">
              <a:spcBef>
                <a:spcPts val="13200"/>
              </a:spcBef>
              <a:buSzPct val="145000"/>
              <a:buChar char="•"/>
              <a:defRPr sz="10400"/>
            </a:lvl3pPr>
            <a:lvl4pPr marL="2302328" indent="-1273628" algn="l">
              <a:spcBef>
                <a:spcPts val="13200"/>
              </a:spcBef>
              <a:buSzPct val="145000"/>
              <a:buChar char="•"/>
              <a:defRPr sz="10400"/>
            </a:lvl4pPr>
            <a:lvl5pPr marL="2645228" indent="-1273628" algn="l">
              <a:spcBef>
                <a:spcPts val="13200"/>
              </a:spcBef>
              <a:buSzPct val="145000"/>
              <a:buChar char="•"/>
              <a:defRPr sz="10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1958804" y="15409291"/>
            <a:ext cx="14487192" cy="9415018"/>
          </a:xfrm>
          <a:prstGeom prst="rect">
            <a:avLst/>
          </a:prstGeom>
        </p:spPr>
        <p:txBody>
          <a:bodyPr anchor="ctr"/>
          <a:lstStyle>
            <a:lvl1pPr marL="1722437" indent="-1722437" algn="l">
              <a:spcBef>
                <a:spcPts val="17300"/>
              </a:spcBef>
              <a:buSzPct val="145000"/>
              <a:buChar char="•"/>
              <a:defRPr sz="12400"/>
            </a:lvl1pPr>
            <a:lvl2pPr marL="2166937" indent="-1722437" algn="l">
              <a:spcBef>
                <a:spcPts val="17300"/>
              </a:spcBef>
              <a:buSzPct val="145000"/>
              <a:buChar char="•"/>
              <a:defRPr sz="12400"/>
            </a:lvl2pPr>
            <a:lvl3pPr marL="2611437" indent="-1722437" algn="l">
              <a:spcBef>
                <a:spcPts val="17300"/>
              </a:spcBef>
              <a:buSzPct val="145000"/>
              <a:buChar char="•"/>
              <a:defRPr sz="12400"/>
            </a:lvl3pPr>
            <a:lvl4pPr marL="3055937" indent="-1722437" algn="l">
              <a:spcBef>
                <a:spcPts val="17300"/>
              </a:spcBef>
              <a:buSzPct val="145000"/>
              <a:buChar char="•"/>
              <a:defRPr sz="12400"/>
            </a:lvl4pPr>
            <a:lvl5pPr marL="3500437" indent="-1722437" algn="l">
              <a:spcBef>
                <a:spcPts val="17300"/>
              </a:spcBef>
              <a:buSzPct val="145000"/>
              <a:buChar char="•"/>
              <a:defRPr sz="1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9500763" y="20232830"/>
            <a:ext cx="6961808" cy="5088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9500763" y="14580505"/>
            <a:ext cx="6961808" cy="5088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1958804" y="14580505"/>
            <a:ext cx="6961809" cy="10741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373198" y="15889988"/>
            <a:ext cx="13658404" cy="43096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373198" y="20315708"/>
            <a:ext cx="13658404" cy="14752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8687532" y="25885154"/>
            <a:ext cx="1020896" cy="1062267"/>
          </a:xfrm>
          <a:prstGeom prst="rect">
            <a:avLst/>
          </a:prstGeom>
          <a:ln w="3175">
            <a:miter lim="400000"/>
          </a:ln>
        </p:spPr>
        <p:txBody>
          <a:bodyPr wrap="none" lIns="66302" tIns="66302" rIns="66302" bIns="66302">
            <a:spAutoFit/>
          </a:bodyPr>
          <a:lstStyle>
            <a:lvl1pPr>
              <a:defRPr b="0" sz="6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23286849" y="1801655"/>
            <a:ext cx="14044291" cy="5661438"/>
          </a:xfrm>
          <a:prstGeom prst="rect">
            <a:avLst/>
          </a:prstGeom>
          <a:solidFill>
            <a:srgbClr val="9AEF92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Triangle"/>
          <p:cNvSpPr/>
          <p:nvPr/>
        </p:nvSpPr>
        <p:spPr>
          <a:xfrm flipH="1" rot="10800000">
            <a:off x="24401532" y="1084476"/>
            <a:ext cx="4311777" cy="70957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9193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1014851" y="1084476"/>
            <a:ext cx="23386682" cy="7095796"/>
          </a:xfrm>
          <a:prstGeom prst="rect">
            <a:avLst/>
          </a:prstGeom>
          <a:solidFill>
            <a:srgbClr val="009193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14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2" name="The TL;DR you want people to remember (or title if it’s not super long)"/>
          <p:cNvSpPr txBox="1"/>
          <p:nvPr/>
        </p:nvSpPr>
        <p:spPr>
          <a:xfrm>
            <a:off x="1014851" y="1433685"/>
            <a:ext cx="26640580" cy="63973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>
              <a:defRPr b="0" sz="1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b="1"/>
              <a:t>TL;DR</a:t>
            </a:r>
            <a:r>
              <a:t> you want people to remember (or title if it’s not super long)</a:t>
            </a:r>
          </a:p>
        </p:txBody>
      </p:sp>
      <p:sp>
        <p:nvSpPr>
          <p:cNvPr id="123" name="Rectangle"/>
          <p:cNvSpPr/>
          <p:nvPr/>
        </p:nvSpPr>
        <p:spPr>
          <a:xfrm>
            <a:off x="-99831" y="36565718"/>
            <a:ext cx="38604463" cy="3667882"/>
          </a:xfrm>
          <a:prstGeom prst="rect">
            <a:avLst/>
          </a:prstGeom>
          <a:solidFill>
            <a:srgbClr val="009193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144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4" name="Questions? I’m here to talk!…"/>
          <p:cNvSpPr txBox="1"/>
          <p:nvPr/>
        </p:nvSpPr>
        <p:spPr>
          <a:xfrm>
            <a:off x="20399829" y="37407744"/>
            <a:ext cx="12315185" cy="2185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algn="r">
              <a:defRPr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Questions? I’m here to talk!</a:t>
            </a:r>
          </a:p>
          <a:p>
            <a:pPr algn="r">
              <a:defRPr sz="7200">
                <a:solidFill>
                  <a:srgbClr val="9AEF9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@twitter_handle</a:t>
            </a:r>
          </a:p>
        </p:txBody>
      </p:sp>
      <p:sp>
        <p:nvSpPr>
          <p:cNvPr id="125" name="Head with Shoulders"/>
          <p:cNvSpPr/>
          <p:nvPr/>
        </p:nvSpPr>
        <p:spPr>
          <a:xfrm>
            <a:off x="34081572" y="37092818"/>
            <a:ext cx="3249568" cy="2815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Affiliation logos…"/>
          <p:cNvSpPr txBox="1"/>
          <p:nvPr/>
        </p:nvSpPr>
        <p:spPr>
          <a:xfrm>
            <a:off x="1652200" y="37194418"/>
            <a:ext cx="7307363" cy="218549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/>
          <a:p>
            <a:pPr>
              <a:defRPr sz="7200">
                <a:latin typeface="Arial"/>
                <a:ea typeface="Arial"/>
                <a:cs typeface="Arial"/>
                <a:sym typeface="Arial"/>
              </a:defRPr>
            </a:pPr>
            <a:r>
              <a:t>Affiliation logos</a:t>
            </a:r>
          </a:p>
          <a:p>
            <a:pPr>
              <a:defRPr sz="7200">
                <a:latin typeface="Arial"/>
                <a:ea typeface="Arial"/>
                <a:cs typeface="Arial"/>
                <a:sym typeface="Arial"/>
              </a:defRPr>
            </a:pPr>
            <a:r>
              <a:t>go here</a:t>
            </a:r>
          </a:p>
        </p:txBody>
      </p:sp>
      <p:sp>
        <p:nvSpPr>
          <p:cNvPr id="127" name="Your name here…"/>
          <p:cNvSpPr txBox="1"/>
          <p:nvPr/>
        </p:nvSpPr>
        <p:spPr>
          <a:xfrm>
            <a:off x="28685858" y="2743385"/>
            <a:ext cx="7242622" cy="37779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/>
          <a:p>
            <a:pPr>
              <a:defRPr sz="7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Your name here</a:t>
            </a:r>
          </a:p>
          <a:p>
            <a:pPr>
              <a:defRPr b="0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Collaborator</a:t>
            </a:r>
          </a:p>
          <a:p>
            <a:pPr>
              <a:defRPr b="0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Collaborator</a:t>
            </a:r>
          </a:p>
          <a:p>
            <a:pPr>
              <a:defRPr b="0"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Collaborator</a:t>
            </a:r>
          </a:p>
        </p:txBody>
      </p:sp>
      <p:sp>
        <p:nvSpPr>
          <p:cNvPr id="128" name="Rectangle"/>
          <p:cNvSpPr/>
          <p:nvPr/>
        </p:nvSpPr>
        <p:spPr>
          <a:xfrm>
            <a:off x="1200838" y="22816255"/>
            <a:ext cx="23755330" cy="12981686"/>
          </a:xfrm>
          <a:prstGeom prst="rect">
            <a:avLst/>
          </a:prstGeom>
          <a:ln w="127000">
            <a:solidFill>
              <a:srgbClr val="009193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25823788" y="22786570"/>
            <a:ext cx="11443853" cy="12981686"/>
          </a:xfrm>
          <a:prstGeom prst="rect">
            <a:avLst/>
          </a:prstGeom>
          <a:ln w="127000">
            <a:solidFill>
              <a:srgbClr val="009193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1200839" y="9130291"/>
            <a:ext cx="17473198" cy="12981686"/>
          </a:xfrm>
          <a:prstGeom prst="rect">
            <a:avLst/>
          </a:prstGeom>
          <a:ln w="127000">
            <a:solidFill>
              <a:srgbClr val="009193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19627518" y="9130291"/>
            <a:ext cx="17640122" cy="12981686"/>
          </a:xfrm>
          <a:prstGeom prst="rect">
            <a:avLst/>
          </a:prstGeom>
          <a:ln w="127000">
            <a:solidFill>
              <a:srgbClr val="009193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4" name="Group"/>
          <p:cNvGrpSpPr/>
          <p:nvPr/>
        </p:nvGrpSpPr>
        <p:grpSpPr>
          <a:xfrm>
            <a:off x="951351" y="9481658"/>
            <a:ext cx="9979060" cy="2207075"/>
            <a:chOff x="0" y="0"/>
            <a:chExt cx="9979059" cy="2207074"/>
          </a:xfrm>
        </p:grpSpPr>
        <p:sp>
          <p:nvSpPr>
            <p:cNvPr id="132" name="Rectangle"/>
            <p:cNvSpPr/>
            <p:nvPr/>
          </p:nvSpPr>
          <p:spPr>
            <a:xfrm>
              <a:off x="0" y="0"/>
              <a:ext cx="8709060" cy="2207074"/>
            </a:xfrm>
            <a:prstGeom prst="rect">
              <a:avLst/>
            </a:pr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66302" tIns="66302" rIns="66302" bIns="66302" numCol="1" anchor="ctr">
              <a:noAutofit/>
            </a:bodyPr>
            <a:lstStyle/>
            <a:p>
              <a:pPr>
                <a:defRPr b="0" sz="8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3" name="Triangle"/>
            <p:cNvSpPr/>
            <p:nvPr/>
          </p:nvSpPr>
          <p:spPr>
            <a:xfrm flipH="1" rot="10800000">
              <a:off x="8709059" y="0"/>
              <a:ext cx="1270001" cy="220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66302" tIns="66302" rIns="66302" bIns="66302" numCol="1" anchor="ctr">
              <a:noAutofit/>
            </a:bodyPr>
            <a:lstStyle/>
            <a:p>
              <a:pPr>
                <a:defRPr b="0" sz="8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7" name="Group"/>
          <p:cNvGrpSpPr/>
          <p:nvPr/>
        </p:nvGrpSpPr>
        <p:grpSpPr>
          <a:xfrm>
            <a:off x="19412002" y="9481658"/>
            <a:ext cx="9979060" cy="2207075"/>
            <a:chOff x="0" y="0"/>
            <a:chExt cx="9979059" cy="2207074"/>
          </a:xfrm>
        </p:grpSpPr>
        <p:sp>
          <p:nvSpPr>
            <p:cNvPr id="135" name="Rectangle"/>
            <p:cNvSpPr/>
            <p:nvPr/>
          </p:nvSpPr>
          <p:spPr>
            <a:xfrm>
              <a:off x="0" y="0"/>
              <a:ext cx="8709060" cy="2207074"/>
            </a:xfrm>
            <a:prstGeom prst="rect">
              <a:avLst/>
            </a:pr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66302" tIns="66302" rIns="66302" bIns="66302" numCol="1" anchor="ctr">
              <a:noAutofit/>
            </a:bodyPr>
            <a:lstStyle/>
            <a:p>
              <a:pPr>
                <a:defRPr b="0" sz="8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6" name="Triangle"/>
            <p:cNvSpPr/>
            <p:nvPr/>
          </p:nvSpPr>
          <p:spPr>
            <a:xfrm flipH="1" rot="10800000">
              <a:off x="8709059" y="0"/>
              <a:ext cx="1270001" cy="220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66302" tIns="66302" rIns="66302" bIns="66302" numCol="1" anchor="ctr">
              <a:noAutofit/>
            </a:bodyPr>
            <a:lstStyle/>
            <a:p>
              <a:pPr>
                <a:defRPr b="0" sz="8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40" name="Group"/>
          <p:cNvGrpSpPr/>
          <p:nvPr/>
        </p:nvGrpSpPr>
        <p:grpSpPr>
          <a:xfrm>
            <a:off x="25534677" y="23195305"/>
            <a:ext cx="9979060" cy="2207075"/>
            <a:chOff x="0" y="0"/>
            <a:chExt cx="9979059" cy="2207074"/>
          </a:xfrm>
        </p:grpSpPr>
        <p:sp>
          <p:nvSpPr>
            <p:cNvPr id="138" name="Rectangle"/>
            <p:cNvSpPr/>
            <p:nvPr/>
          </p:nvSpPr>
          <p:spPr>
            <a:xfrm>
              <a:off x="0" y="0"/>
              <a:ext cx="8709060" cy="2207074"/>
            </a:xfrm>
            <a:prstGeom prst="rect">
              <a:avLst/>
            </a:pr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66302" tIns="66302" rIns="66302" bIns="66302" numCol="1" anchor="ctr">
              <a:noAutofit/>
            </a:bodyPr>
            <a:lstStyle/>
            <a:p>
              <a:pPr>
                <a:defRPr b="0" sz="8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" name="Triangle"/>
            <p:cNvSpPr/>
            <p:nvPr/>
          </p:nvSpPr>
          <p:spPr>
            <a:xfrm flipH="1" rot="10800000">
              <a:off x="8709059" y="0"/>
              <a:ext cx="1270001" cy="220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66302" tIns="66302" rIns="66302" bIns="66302" numCol="1" anchor="ctr">
              <a:noAutofit/>
            </a:bodyPr>
            <a:lstStyle/>
            <a:p>
              <a:pPr>
                <a:defRPr b="0" sz="8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43" name="Group"/>
          <p:cNvGrpSpPr/>
          <p:nvPr/>
        </p:nvGrpSpPr>
        <p:grpSpPr>
          <a:xfrm>
            <a:off x="951351" y="23195305"/>
            <a:ext cx="9979060" cy="2207075"/>
            <a:chOff x="0" y="0"/>
            <a:chExt cx="9979059" cy="2207074"/>
          </a:xfrm>
        </p:grpSpPr>
        <p:sp>
          <p:nvSpPr>
            <p:cNvPr id="141" name="Rectangle"/>
            <p:cNvSpPr/>
            <p:nvPr/>
          </p:nvSpPr>
          <p:spPr>
            <a:xfrm>
              <a:off x="0" y="0"/>
              <a:ext cx="8709060" cy="2207074"/>
            </a:xfrm>
            <a:prstGeom prst="rect">
              <a:avLst/>
            </a:pr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66302" tIns="66302" rIns="66302" bIns="66302" numCol="1" anchor="ctr">
              <a:noAutofit/>
            </a:bodyPr>
            <a:lstStyle/>
            <a:p>
              <a:pPr>
                <a:defRPr b="0" sz="8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2" name="Triangle"/>
            <p:cNvSpPr/>
            <p:nvPr/>
          </p:nvSpPr>
          <p:spPr>
            <a:xfrm flipH="1" rot="10800000">
              <a:off x="8709059" y="0"/>
              <a:ext cx="1270001" cy="2207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9AEF92"/>
            </a:solidFill>
            <a:ln w="3175" cap="flat">
              <a:noFill/>
              <a:miter lim="400000"/>
            </a:ln>
            <a:effectLst/>
          </p:spPr>
          <p:txBody>
            <a:bodyPr wrap="square" lIns="66302" tIns="66302" rIns="66302" bIns="66302" numCol="1" anchor="ctr">
              <a:noAutofit/>
            </a:bodyPr>
            <a:lstStyle/>
            <a:p>
              <a:pPr>
                <a:defRPr b="0" sz="8000"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44" name="Introduction"/>
          <p:cNvSpPr txBox="1"/>
          <p:nvPr/>
        </p:nvSpPr>
        <p:spPr>
          <a:xfrm>
            <a:off x="1137338" y="9883538"/>
            <a:ext cx="6811319" cy="14033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45" name="Methodology"/>
          <p:cNvSpPr txBox="1"/>
          <p:nvPr/>
        </p:nvSpPr>
        <p:spPr>
          <a:xfrm>
            <a:off x="19731513" y="9883539"/>
            <a:ext cx="7256129" cy="140331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46" name="Analysis"/>
          <p:cNvSpPr txBox="1"/>
          <p:nvPr/>
        </p:nvSpPr>
        <p:spPr>
          <a:xfrm>
            <a:off x="1137338" y="23597186"/>
            <a:ext cx="4846788" cy="1403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Analysis</a:t>
            </a:r>
          </a:p>
        </p:txBody>
      </p:sp>
      <p:sp>
        <p:nvSpPr>
          <p:cNvPr id="147" name="Discussion"/>
          <p:cNvSpPr txBox="1"/>
          <p:nvPr/>
        </p:nvSpPr>
        <p:spPr>
          <a:xfrm>
            <a:off x="25760288" y="23597186"/>
            <a:ext cx="6243167" cy="140331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>
            <a:lvl1pPr>
              <a:defRPr sz="9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Discussion</a:t>
            </a:r>
          </a:p>
        </p:txBody>
      </p:sp>
      <p:sp>
        <p:nvSpPr>
          <p:cNvPr id="148" name="Bell Curve"/>
          <p:cNvSpPr/>
          <p:nvPr/>
        </p:nvSpPr>
        <p:spPr>
          <a:xfrm>
            <a:off x="3560731" y="25833647"/>
            <a:ext cx="6968119" cy="6949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9AEF92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Function Graph"/>
          <p:cNvSpPr/>
          <p:nvPr/>
        </p:nvSpPr>
        <p:spPr>
          <a:xfrm>
            <a:off x="15241016" y="25833647"/>
            <a:ext cx="6993040" cy="694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rgbClr val="9AEF92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" name="Scatter Graph"/>
          <p:cNvSpPr/>
          <p:nvPr/>
        </p:nvSpPr>
        <p:spPr>
          <a:xfrm>
            <a:off x="11380558" y="11886635"/>
            <a:ext cx="6363980" cy="6347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7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rgbClr val="9AEF92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Four bullet points in this section…"/>
          <p:cNvSpPr txBox="1"/>
          <p:nvPr/>
        </p:nvSpPr>
        <p:spPr>
          <a:xfrm>
            <a:off x="1652200" y="12692236"/>
            <a:ext cx="9144435" cy="63929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Four bullet points in this section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Only fill in the relevant information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Maybe include a relevant intro plot</a:t>
            </a:r>
          </a:p>
        </p:txBody>
      </p:sp>
      <p:sp>
        <p:nvSpPr>
          <p:cNvPr id="152" name="Highlight key points in your one complimentary color"/>
          <p:cNvSpPr txBox="1"/>
          <p:nvPr/>
        </p:nvSpPr>
        <p:spPr>
          <a:xfrm>
            <a:off x="1652200" y="19450535"/>
            <a:ext cx="16421222" cy="20854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Highlight key points in your </a:t>
            </a:r>
            <a:r>
              <a:rPr b="1">
                <a:solidFill>
                  <a:srgbClr val="3D9293"/>
                </a:solidFill>
              </a:rPr>
              <a:t>one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 </a:t>
            </a:r>
            <a:r>
              <a:t>complimentary color</a:t>
            </a:r>
          </a:p>
        </p:txBody>
      </p:sp>
      <p:sp>
        <p:nvSpPr>
          <p:cNvPr id="153" name="Remind the reader what you’re trying to address…"/>
          <p:cNvSpPr txBox="1"/>
          <p:nvPr/>
        </p:nvSpPr>
        <p:spPr>
          <a:xfrm>
            <a:off x="20276371" y="13635862"/>
            <a:ext cx="16342418" cy="63929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Remind the reader what you’re trying to address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Highlight the </a:t>
            </a:r>
            <a:r>
              <a:rPr b="1">
                <a:solidFill>
                  <a:srgbClr val="009193"/>
                </a:solidFill>
              </a:rPr>
              <a:t>three</a:t>
            </a:r>
            <a:r>
              <a:t> most important steps</a:t>
            </a:r>
          </a:p>
          <a:p>
            <a:pPr lvl="1" marL="1305718" indent="-861218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your data set</a:t>
            </a:r>
          </a:p>
          <a:p>
            <a:pPr lvl="1" marL="1305718" indent="-861218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the steps you took</a:t>
            </a:r>
          </a:p>
          <a:p>
            <a:pPr lvl="1" marL="1305718" indent="-861218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the analysis</a:t>
            </a:r>
          </a:p>
        </p:txBody>
      </p:sp>
      <p:sp>
        <p:nvSpPr>
          <p:cNvPr id="154" name="The one take-away from your plots…"/>
          <p:cNvSpPr txBox="1"/>
          <p:nvPr/>
        </p:nvSpPr>
        <p:spPr>
          <a:xfrm>
            <a:off x="26823463" y="26775379"/>
            <a:ext cx="9444505" cy="63929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</a:t>
            </a:r>
            <a:r>
              <a:rPr b="1">
                <a:solidFill>
                  <a:srgbClr val="009193"/>
                </a:solidFill>
              </a:rPr>
              <a:t>one</a:t>
            </a:r>
            <a:r>
              <a:t> take-away from your plots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009193"/>
                </a:solidFill>
              </a:rPr>
              <a:t>Why</a:t>
            </a:r>
            <a:r>
              <a:t> this science is important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009193"/>
                </a:solidFill>
              </a:rPr>
              <a:t>Where</a:t>
            </a:r>
            <a:r>
              <a:t> do you plan on going from here</a:t>
            </a:r>
          </a:p>
        </p:txBody>
      </p:sp>
      <p:sp>
        <p:nvSpPr>
          <p:cNvPr id="155" name="One sentence summary of the above plot"/>
          <p:cNvSpPr txBox="1"/>
          <p:nvPr/>
        </p:nvSpPr>
        <p:spPr>
          <a:xfrm>
            <a:off x="1909970" y="33214571"/>
            <a:ext cx="10269642" cy="19102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>
            <a:lvl1pPr marL="861218" indent="-861218" algn="l"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sentence summary of the above plot</a:t>
            </a:r>
          </a:p>
        </p:txBody>
      </p:sp>
      <p:sp>
        <p:nvSpPr>
          <p:cNvPr id="156" name="One sentence summary of the above plot"/>
          <p:cNvSpPr txBox="1"/>
          <p:nvPr/>
        </p:nvSpPr>
        <p:spPr>
          <a:xfrm>
            <a:off x="13602715" y="33214571"/>
            <a:ext cx="10269642" cy="19102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>
            <a:lvl1pPr marL="861218" indent="-861218" algn="l"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One sentence summary of the above plot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