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51206400" cy="43891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628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0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2628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0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2628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0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2628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0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2628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0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2628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0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2628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0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2628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0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2628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0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50800" cap="flat">
              <a:solidFill>
                <a:srgbClr val="B8B8B8"/>
              </a:solidFill>
              <a:prstDash val="solid"/>
              <a:miter lim="400000"/>
            </a:ln>
          </a:left>
          <a:right>
            <a:ln w="50800" cap="flat">
              <a:solidFill>
                <a:srgbClr val="B8B8B8"/>
              </a:solidFill>
              <a:prstDash val="solid"/>
              <a:miter lim="400000"/>
            </a:ln>
          </a:right>
          <a:top>
            <a:ln w="50800" cap="flat">
              <a:solidFill>
                <a:srgbClr val="B8B8B8"/>
              </a:solidFill>
              <a:prstDash val="solid"/>
              <a:miter lim="400000"/>
            </a:ln>
          </a:top>
          <a:bottom>
            <a:ln w="50800" cap="flat">
              <a:solidFill>
                <a:srgbClr val="B8B8B8"/>
              </a:solidFill>
              <a:prstDash val="solid"/>
              <a:miter lim="400000"/>
            </a:ln>
          </a:bottom>
          <a:insideH>
            <a:ln w="50800" cap="flat">
              <a:solidFill>
                <a:srgbClr val="B8B8B8"/>
              </a:solidFill>
              <a:prstDash val="solid"/>
              <a:miter lim="400000"/>
            </a:ln>
          </a:insideH>
          <a:insideV>
            <a:ln w="508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50800" cap="flat">
              <a:solidFill>
                <a:srgbClr val="606060"/>
              </a:solidFill>
              <a:prstDash val="solid"/>
              <a:miter lim="400000"/>
            </a:ln>
          </a:left>
          <a:right>
            <a:ln w="50800" cap="flat">
              <a:solidFill>
                <a:srgbClr val="606060"/>
              </a:solidFill>
              <a:prstDash val="solid"/>
              <a:miter lim="400000"/>
            </a:ln>
          </a:right>
          <a:top>
            <a:ln w="50800" cap="flat">
              <a:solidFill>
                <a:srgbClr val="606060"/>
              </a:solidFill>
              <a:prstDash val="solid"/>
              <a:miter lim="400000"/>
            </a:ln>
          </a:top>
          <a:bottom>
            <a:ln w="50800" cap="flat">
              <a:solidFill>
                <a:srgbClr val="606060"/>
              </a:solidFill>
              <a:prstDash val="solid"/>
              <a:miter lim="400000"/>
            </a:ln>
          </a:bottom>
          <a:insideH>
            <a:ln w="50800" cap="flat">
              <a:solidFill>
                <a:srgbClr val="606060"/>
              </a:solidFill>
              <a:prstDash val="solid"/>
              <a:miter lim="400000"/>
            </a:ln>
          </a:insideH>
          <a:insideV>
            <a:ln w="508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50800" cap="flat">
              <a:solidFill>
                <a:srgbClr val="606060"/>
              </a:solidFill>
              <a:prstDash val="solid"/>
              <a:miter lim="400000"/>
            </a:ln>
          </a:left>
          <a:right>
            <a:ln w="50800" cap="flat">
              <a:solidFill>
                <a:srgbClr val="606060"/>
              </a:solidFill>
              <a:prstDash val="solid"/>
              <a:miter lim="400000"/>
            </a:ln>
          </a:right>
          <a:top>
            <a:ln w="114300" cap="flat">
              <a:solidFill>
                <a:srgbClr val="606060"/>
              </a:solidFill>
              <a:prstDash val="solid"/>
              <a:miter lim="400000"/>
            </a:ln>
          </a:top>
          <a:bottom>
            <a:ln w="50800" cap="flat">
              <a:solidFill>
                <a:srgbClr val="606060"/>
              </a:solidFill>
              <a:prstDash val="solid"/>
              <a:miter lim="400000"/>
            </a:ln>
          </a:bottom>
          <a:insideH>
            <a:ln w="50800" cap="flat">
              <a:solidFill>
                <a:srgbClr val="606060"/>
              </a:solidFill>
              <a:prstDash val="solid"/>
              <a:miter lim="400000"/>
            </a:ln>
          </a:insideH>
          <a:insideV>
            <a:ln w="508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50800" cap="flat">
              <a:solidFill>
                <a:srgbClr val="929292"/>
              </a:solidFill>
              <a:prstDash val="solid"/>
              <a:miter lim="400000"/>
            </a:ln>
          </a:left>
          <a:right>
            <a:ln w="50800" cap="flat">
              <a:solidFill>
                <a:srgbClr val="929292"/>
              </a:solidFill>
              <a:prstDash val="solid"/>
              <a:miter lim="400000"/>
            </a:ln>
          </a:right>
          <a:top>
            <a:ln w="50800" cap="flat">
              <a:solidFill>
                <a:srgbClr val="606060"/>
              </a:solidFill>
              <a:prstDash val="solid"/>
              <a:miter lim="400000"/>
            </a:ln>
          </a:top>
          <a:bottom>
            <a:ln w="50800" cap="flat">
              <a:solidFill>
                <a:srgbClr val="606060"/>
              </a:solidFill>
              <a:prstDash val="solid"/>
              <a:miter lim="400000"/>
            </a:ln>
          </a:bottom>
          <a:insideH>
            <a:ln w="50800" cap="flat">
              <a:solidFill>
                <a:srgbClr val="929292"/>
              </a:solidFill>
              <a:prstDash val="solid"/>
              <a:miter lim="400000"/>
            </a:ln>
          </a:insideH>
          <a:insideV>
            <a:ln w="508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508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508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508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508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508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508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50800" cap="flat">
              <a:solidFill>
                <a:srgbClr val="5D5D5D"/>
              </a:solidFill>
              <a:prstDash val="solid"/>
              <a:miter lim="400000"/>
            </a:ln>
          </a:left>
          <a:right>
            <a:ln w="50800" cap="flat">
              <a:solidFill>
                <a:srgbClr val="5D5D5D"/>
              </a:solidFill>
              <a:prstDash val="solid"/>
              <a:miter lim="400000"/>
            </a:ln>
          </a:right>
          <a:top>
            <a:ln w="50800" cap="flat">
              <a:solidFill>
                <a:srgbClr val="5D5D5D"/>
              </a:solidFill>
              <a:prstDash val="solid"/>
              <a:miter lim="400000"/>
            </a:ln>
          </a:top>
          <a:bottom>
            <a:ln w="50800" cap="flat">
              <a:solidFill>
                <a:srgbClr val="5D5D5D"/>
              </a:solidFill>
              <a:prstDash val="solid"/>
              <a:miter lim="400000"/>
            </a:ln>
          </a:bottom>
          <a:insideH>
            <a:ln w="50800" cap="flat">
              <a:solidFill>
                <a:srgbClr val="5D5D5D"/>
              </a:solidFill>
              <a:prstDash val="solid"/>
              <a:miter lim="400000"/>
            </a:ln>
          </a:insideH>
          <a:insideV>
            <a:ln w="508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50800" cap="flat">
              <a:solidFill>
                <a:srgbClr val="5D5D5D"/>
              </a:solidFill>
              <a:prstDash val="solid"/>
              <a:miter lim="400000"/>
            </a:ln>
          </a:left>
          <a:right>
            <a:ln w="50800" cap="flat">
              <a:solidFill>
                <a:srgbClr val="5D5D5D"/>
              </a:solidFill>
              <a:prstDash val="solid"/>
              <a:miter lim="400000"/>
            </a:ln>
          </a:right>
          <a:top>
            <a:ln w="50800" cap="flat">
              <a:solidFill>
                <a:srgbClr val="5D5D5D"/>
              </a:solidFill>
              <a:prstDash val="solid"/>
              <a:miter lim="400000"/>
            </a:ln>
          </a:top>
          <a:bottom>
            <a:ln w="50800" cap="flat">
              <a:solidFill>
                <a:srgbClr val="5D5D5D"/>
              </a:solidFill>
              <a:prstDash val="solid"/>
              <a:miter lim="400000"/>
            </a:ln>
          </a:bottom>
          <a:insideH>
            <a:ln w="50800" cap="flat">
              <a:solidFill>
                <a:srgbClr val="5D5D5D"/>
              </a:solidFill>
              <a:prstDash val="solid"/>
              <a:miter lim="400000"/>
            </a:ln>
          </a:insideH>
          <a:insideV>
            <a:ln w="508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50800" cap="flat">
              <a:solidFill>
                <a:srgbClr val="5D5D5D"/>
              </a:solidFill>
              <a:prstDash val="solid"/>
              <a:miter lim="400000"/>
            </a:ln>
          </a:left>
          <a:right>
            <a:ln w="50800" cap="flat">
              <a:solidFill>
                <a:srgbClr val="5D5D5D"/>
              </a:solidFill>
              <a:prstDash val="solid"/>
              <a:miter lim="400000"/>
            </a:ln>
          </a:right>
          <a:top>
            <a:ln w="50800" cap="flat">
              <a:solidFill>
                <a:srgbClr val="5D5D5D"/>
              </a:solidFill>
              <a:prstDash val="solid"/>
              <a:miter lim="400000"/>
            </a:ln>
          </a:top>
          <a:bottom>
            <a:ln w="50800" cap="flat">
              <a:solidFill>
                <a:srgbClr val="5D5D5D"/>
              </a:solidFill>
              <a:prstDash val="solid"/>
              <a:miter lim="400000"/>
            </a:ln>
          </a:bottom>
          <a:insideH>
            <a:ln w="50800" cap="flat">
              <a:solidFill>
                <a:srgbClr val="5D5D5D"/>
              </a:solidFill>
              <a:prstDash val="solid"/>
              <a:miter lim="400000"/>
            </a:ln>
          </a:insideH>
          <a:insideV>
            <a:ln w="508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50800" cap="flat">
              <a:solidFill>
                <a:srgbClr val="A6AAA9"/>
              </a:solidFill>
              <a:prstDash val="solid"/>
              <a:miter lim="400000"/>
            </a:ln>
          </a:left>
          <a:right>
            <a:ln w="50800" cap="flat">
              <a:solidFill>
                <a:srgbClr val="A6AAA9"/>
              </a:solidFill>
              <a:prstDash val="solid"/>
              <a:miter lim="400000"/>
            </a:ln>
          </a:right>
          <a:top>
            <a:ln w="50800" cap="flat">
              <a:solidFill>
                <a:srgbClr val="A6AAA9"/>
              </a:solidFill>
              <a:prstDash val="solid"/>
              <a:miter lim="400000"/>
            </a:ln>
          </a:top>
          <a:bottom>
            <a:ln w="50800" cap="flat">
              <a:solidFill>
                <a:srgbClr val="A6AAA9"/>
              </a:solidFill>
              <a:prstDash val="solid"/>
              <a:miter lim="400000"/>
            </a:ln>
          </a:bottom>
          <a:insideH>
            <a:ln w="50800" cap="flat">
              <a:solidFill>
                <a:srgbClr val="A6AAA9"/>
              </a:solidFill>
              <a:prstDash val="solid"/>
              <a:miter lim="400000"/>
            </a:ln>
          </a:insideH>
          <a:insideV>
            <a:ln w="508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50800" cap="flat">
              <a:solidFill>
                <a:srgbClr val="A6AAA9"/>
              </a:solidFill>
              <a:prstDash val="solid"/>
              <a:miter lim="400000"/>
            </a:ln>
          </a:left>
          <a:right>
            <a:ln w="50800" cap="flat">
              <a:solidFill>
                <a:srgbClr val="A6AAA9"/>
              </a:solidFill>
              <a:prstDash val="solid"/>
              <a:miter lim="400000"/>
            </a:ln>
          </a:right>
          <a:top>
            <a:ln w="50800" cap="flat">
              <a:solidFill>
                <a:srgbClr val="A6AAA9"/>
              </a:solidFill>
              <a:prstDash val="solid"/>
              <a:miter lim="400000"/>
            </a:ln>
          </a:top>
          <a:bottom>
            <a:ln w="50800" cap="flat">
              <a:solidFill>
                <a:srgbClr val="A6AAA9"/>
              </a:solidFill>
              <a:prstDash val="solid"/>
              <a:miter lim="400000"/>
            </a:ln>
          </a:bottom>
          <a:insideH>
            <a:ln w="50800" cap="flat">
              <a:solidFill>
                <a:srgbClr val="A6AAA9"/>
              </a:solidFill>
              <a:prstDash val="solid"/>
              <a:miter lim="400000"/>
            </a:ln>
          </a:insideH>
          <a:insideV>
            <a:ln w="508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50800" cap="flat">
              <a:solidFill>
                <a:srgbClr val="A6AAA9"/>
              </a:solidFill>
              <a:prstDash val="solid"/>
              <a:miter lim="400000"/>
            </a:ln>
          </a:left>
          <a:right>
            <a:ln w="50800" cap="flat">
              <a:solidFill>
                <a:srgbClr val="A6AAA9"/>
              </a:solidFill>
              <a:prstDash val="solid"/>
              <a:miter lim="400000"/>
            </a:ln>
          </a:right>
          <a:top>
            <a:ln w="50800" cap="flat">
              <a:solidFill>
                <a:srgbClr val="A6AAA9"/>
              </a:solidFill>
              <a:prstDash val="solid"/>
              <a:miter lim="400000"/>
            </a:ln>
          </a:top>
          <a:bottom>
            <a:ln w="50800" cap="flat">
              <a:solidFill>
                <a:srgbClr val="A6AAA9"/>
              </a:solidFill>
              <a:prstDash val="solid"/>
              <a:miter lim="400000"/>
            </a:ln>
          </a:bottom>
          <a:insideH>
            <a:ln w="50800" cap="flat">
              <a:solidFill>
                <a:srgbClr val="A6AAA9"/>
              </a:solidFill>
              <a:prstDash val="solid"/>
              <a:miter lim="400000"/>
            </a:ln>
          </a:insideH>
          <a:insideV>
            <a:ln w="508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50800" cap="flat">
              <a:solidFill>
                <a:srgbClr val="A6AAA9"/>
              </a:solidFill>
              <a:prstDash val="solid"/>
              <a:miter lim="400000"/>
            </a:ln>
          </a:left>
          <a:right>
            <a:ln w="50800" cap="flat">
              <a:solidFill>
                <a:srgbClr val="A6AAA9"/>
              </a:solidFill>
              <a:prstDash val="solid"/>
              <a:miter lim="400000"/>
            </a:ln>
          </a:right>
          <a:top>
            <a:ln w="50800" cap="flat">
              <a:solidFill>
                <a:srgbClr val="A6AAA9"/>
              </a:solidFill>
              <a:prstDash val="solid"/>
              <a:miter lim="400000"/>
            </a:ln>
          </a:top>
          <a:bottom>
            <a:ln w="50800" cap="flat">
              <a:solidFill>
                <a:srgbClr val="A6AAA9"/>
              </a:solidFill>
              <a:prstDash val="solid"/>
              <a:miter lim="400000"/>
            </a:ln>
          </a:bottom>
          <a:insideH>
            <a:ln w="50800" cap="flat">
              <a:solidFill>
                <a:srgbClr val="A6AAA9"/>
              </a:solidFill>
              <a:prstDash val="solid"/>
              <a:miter lim="400000"/>
            </a:ln>
          </a:insideH>
          <a:insideV>
            <a:ln w="508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50800" cap="flat">
              <a:solidFill>
                <a:srgbClr val="FFFFFF"/>
              </a:solidFill>
              <a:prstDash val="solid"/>
              <a:miter lim="400000"/>
            </a:ln>
          </a:left>
          <a:right>
            <a:ln w="50800" cap="flat">
              <a:solidFill>
                <a:srgbClr val="FFFFFF"/>
              </a:solidFill>
              <a:prstDash val="solid"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miter lim="400000"/>
            </a:ln>
          </a:top>
          <a:bottom>
            <a:ln w="50800" cap="flat">
              <a:solidFill>
                <a:srgbClr val="FFFFFF"/>
              </a:solidFill>
              <a:prstDash val="solid"/>
              <a:miter lim="400000"/>
            </a:ln>
          </a:bottom>
          <a:insideH>
            <a:ln w="50800" cap="flat">
              <a:solidFill>
                <a:srgbClr val="FFFFFF"/>
              </a:solidFill>
              <a:prstDash val="solid"/>
              <a:miter lim="400000"/>
            </a:ln>
          </a:insideH>
          <a:insideV>
            <a:ln w="508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50800" cap="flat">
              <a:solidFill>
                <a:srgbClr val="FFFFFF"/>
              </a:solidFill>
              <a:prstDash val="solid"/>
              <a:miter lim="400000"/>
            </a:ln>
          </a:left>
          <a:right>
            <a:ln w="50800" cap="flat">
              <a:solidFill>
                <a:srgbClr val="FFFFFF"/>
              </a:solidFill>
              <a:prstDash val="solid"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miter lim="400000"/>
            </a:ln>
          </a:top>
          <a:bottom>
            <a:ln w="50800" cap="flat">
              <a:solidFill>
                <a:srgbClr val="FFFFFF"/>
              </a:solidFill>
              <a:prstDash val="solid"/>
              <a:miter lim="400000"/>
            </a:ln>
          </a:bottom>
          <a:insideH>
            <a:ln w="50800" cap="flat">
              <a:solidFill>
                <a:srgbClr val="FFFFFF"/>
              </a:solidFill>
              <a:prstDash val="solid"/>
              <a:miter lim="400000"/>
            </a:ln>
          </a:insideH>
          <a:insideV>
            <a:ln w="508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50800" cap="flat">
              <a:solidFill>
                <a:srgbClr val="FFFFFF"/>
              </a:solidFill>
              <a:prstDash val="solid"/>
              <a:miter lim="400000"/>
            </a:ln>
          </a:left>
          <a:right>
            <a:ln w="50800" cap="flat">
              <a:solidFill>
                <a:srgbClr val="FFFFFF"/>
              </a:solidFill>
              <a:prstDash val="solid"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miter lim="400000"/>
            </a:ln>
          </a:top>
          <a:bottom>
            <a:ln w="50800" cap="flat">
              <a:solidFill>
                <a:srgbClr val="FFFFFF"/>
              </a:solidFill>
              <a:prstDash val="solid"/>
              <a:miter lim="400000"/>
            </a:ln>
          </a:bottom>
          <a:insideH>
            <a:ln w="50800" cap="flat">
              <a:solidFill>
                <a:srgbClr val="FFFFFF"/>
              </a:solidFill>
              <a:prstDash val="solid"/>
              <a:miter lim="400000"/>
            </a:ln>
          </a:insideH>
          <a:insideV>
            <a:ln w="508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50800" cap="flat">
              <a:solidFill>
                <a:srgbClr val="FFFFFF"/>
              </a:solidFill>
              <a:prstDash val="solid"/>
              <a:miter lim="400000"/>
            </a:ln>
          </a:left>
          <a:right>
            <a:ln w="50800" cap="flat">
              <a:solidFill>
                <a:srgbClr val="FFFFFF"/>
              </a:solidFill>
              <a:prstDash val="solid"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miter lim="400000"/>
            </a:ln>
          </a:top>
          <a:bottom>
            <a:ln w="50800" cap="flat">
              <a:solidFill>
                <a:srgbClr val="FFFFFF"/>
              </a:solidFill>
              <a:prstDash val="solid"/>
              <a:miter lim="400000"/>
            </a:ln>
          </a:bottom>
          <a:insideH>
            <a:ln w="50800" cap="flat">
              <a:solidFill>
                <a:srgbClr val="FFFFFF"/>
              </a:solidFill>
              <a:prstDash val="solid"/>
              <a:miter lim="400000"/>
            </a:ln>
          </a:insideH>
          <a:insideV>
            <a:ln w="508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50800" cap="flat">
              <a:solidFill>
                <a:srgbClr val="000000"/>
              </a:solidFill>
              <a:prstDash val="solid"/>
              <a:miter lim="400000"/>
            </a:ln>
          </a:right>
          <a:top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50800" cap="flat">
              <a:solidFill>
                <a:srgbClr val="000000"/>
              </a:solidFill>
              <a:prstDash val="solid"/>
              <a:miter lim="400000"/>
            </a:ln>
          </a:bottom>
          <a:insideH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508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5715000" y="7372350"/>
            <a:ext cx="47091600" cy="14859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5715000" y="22688550"/>
            <a:ext cx="47091600" cy="50863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600"/>
            </a:lvl1pPr>
            <a:lvl2pPr marL="0" indent="0" algn="ctr">
              <a:spcBef>
                <a:spcPts val="0"/>
              </a:spcBef>
              <a:buSzTx/>
              <a:buNone/>
              <a:defRPr sz="16600"/>
            </a:lvl2pPr>
            <a:lvl3pPr marL="0" indent="0" algn="ctr">
              <a:spcBef>
                <a:spcPts val="0"/>
              </a:spcBef>
              <a:buSzTx/>
              <a:buNone/>
              <a:defRPr sz="16600"/>
            </a:lvl3pPr>
            <a:lvl4pPr marL="0" indent="0" algn="ctr">
              <a:spcBef>
                <a:spcPts val="0"/>
              </a:spcBef>
              <a:buSzTx/>
              <a:buNone/>
              <a:defRPr sz="16600"/>
            </a:lvl4pPr>
            <a:lvl5pPr marL="0" indent="0" algn="ctr">
              <a:spcBef>
                <a:spcPts val="0"/>
              </a:spcBef>
              <a:buSzTx/>
              <a:buNone/>
              <a:defRPr sz="16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28502204" y="41833800"/>
            <a:ext cx="1486714" cy="1535577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5715000" y="28632150"/>
            <a:ext cx="47091600" cy="2057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108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5715000" y="19198647"/>
            <a:ext cx="47091600" cy="275070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5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58521600" cy="43891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xfrm>
            <a:off x="28502204" y="41833800"/>
            <a:ext cx="1486714" cy="153557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7315200" y="3028950"/>
            <a:ext cx="43891200" cy="265747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5715000" y="30232350"/>
            <a:ext cx="47091600" cy="64008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5715000" y="36690300"/>
            <a:ext cx="47091600" cy="50863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600"/>
            </a:lvl1pPr>
            <a:lvl2pPr marL="0" indent="0" algn="ctr">
              <a:spcBef>
                <a:spcPts val="0"/>
              </a:spcBef>
              <a:buSzTx/>
              <a:buNone/>
              <a:defRPr sz="16600"/>
            </a:lvl2pPr>
            <a:lvl3pPr marL="0" indent="0" algn="ctr">
              <a:spcBef>
                <a:spcPts val="0"/>
              </a:spcBef>
              <a:buSzTx/>
              <a:buNone/>
              <a:defRPr sz="16600"/>
            </a:lvl3pPr>
            <a:lvl4pPr marL="0" indent="0" algn="ctr">
              <a:spcBef>
                <a:spcPts val="0"/>
              </a:spcBef>
              <a:buSzTx/>
              <a:buNone/>
              <a:defRPr sz="16600"/>
            </a:lvl4pPr>
            <a:lvl5pPr marL="0" indent="0" algn="ctr">
              <a:spcBef>
                <a:spcPts val="0"/>
              </a:spcBef>
              <a:buSzTx/>
              <a:buNone/>
              <a:defRPr sz="16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5715000" y="14516100"/>
            <a:ext cx="47091600" cy="14859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30232350" y="2857500"/>
            <a:ext cx="24003000" cy="36976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286250" y="2857500"/>
            <a:ext cx="24003000" cy="17945100"/>
          </a:xfrm>
          <a:prstGeom prst="rect">
            <a:avLst/>
          </a:prstGeom>
        </p:spPr>
        <p:txBody>
          <a:bodyPr anchor="b"/>
          <a:lstStyle>
            <a:lvl1pPr>
              <a:defRPr sz="27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286250" y="21259800"/>
            <a:ext cx="24003000" cy="18516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16600"/>
            </a:lvl1pPr>
            <a:lvl2pPr marL="0" indent="0" algn="ctr">
              <a:spcBef>
                <a:spcPts val="0"/>
              </a:spcBef>
              <a:buSzTx/>
              <a:buNone/>
              <a:defRPr sz="16600"/>
            </a:lvl2pPr>
            <a:lvl3pPr marL="0" indent="0" algn="ctr">
              <a:spcBef>
                <a:spcPts val="0"/>
              </a:spcBef>
              <a:buSzTx/>
              <a:buNone/>
              <a:defRPr sz="16600"/>
            </a:lvl3pPr>
            <a:lvl4pPr marL="0" indent="0" algn="ctr">
              <a:spcBef>
                <a:spcPts val="0"/>
              </a:spcBef>
              <a:buSzTx/>
              <a:buNone/>
              <a:defRPr sz="16600"/>
            </a:lvl4pPr>
            <a:lvl5pPr marL="0" indent="0" algn="ctr">
              <a:spcBef>
                <a:spcPts val="0"/>
              </a:spcBef>
              <a:buSzTx/>
              <a:buNone/>
              <a:defRPr sz="16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28502204" y="41833800"/>
            <a:ext cx="1486714" cy="153557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30232350" y="11658600"/>
            <a:ext cx="24003000" cy="28289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4286250" y="11658600"/>
            <a:ext cx="24003000" cy="28289250"/>
          </a:xfrm>
          <a:prstGeom prst="rect">
            <a:avLst/>
          </a:prstGeom>
        </p:spPr>
        <p:txBody>
          <a:bodyPr/>
          <a:lstStyle>
            <a:lvl1pPr marL="1543050" indent="-1543050">
              <a:spcBef>
                <a:spcPts val="14400"/>
              </a:spcBef>
              <a:defRPr sz="12600"/>
            </a:lvl1pPr>
            <a:lvl2pPr marL="1885950" indent="-1543050">
              <a:spcBef>
                <a:spcPts val="14400"/>
              </a:spcBef>
              <a:defRPr sz="12600"/>
            </a:lvl2pPr>
            <a:lvl3pPr marL="2228850" indent="-1543050">
              <a:spcBef>
                <a:spcPts val="14400"/>
              </a:spcBef>
              <a:defRPr sz="12600"/>
            </a:lvl3pPr>
            <a:lvl4pPr marL="2571750" indent="-1543050">
              <a:spcBef>
                <a:spcPts val="14400"/>
              </a:spcBef>
              <a:defRPr sz="12600"/>
            </a:lvl4pPr>
            <a:lvl5pPr marL="2914650" indent="-1543050">
              <a:spcBef>
                <a:spcPts val="14400"/>
              </a:spcBef>
              <a:defRPr sz="12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28502203" y="41833800"/>
            <a:ext cx="1486714" cy="15494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286250" y="5715000"/>
            <a:ext cx="49949100" cy="324612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28502204" y="41833800"/>
            <a:ext cx="1486714" cy="153557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30232350" y="22917150"/>
            <a:ext cx="24003000" cy="169735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30232350" y="4000500"/>
            <a:ext cx="24003000" cy="169735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4286250" y="4000500"/>
            <a:ext cx="24003000" cy="35890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28502204" y="41833800"/>
            <a:ext cx="1486714" cy="153557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286250" y="1143000"/>
            <a:ext cx="49949100" cy="9715500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286250" y="11658600"/>
            <a:ext cx="49949100" cy="28289250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28600" tIns="228600" rIns="228600" bIns="2286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8502203" y="41833800"/>
            <a:ext cx="1486714" cy="1535577"/>
          </a:xfrm>
          <a:prstGeom prst="rect">
            <a:avLst/>
          </a:prstGeom>
          <a:ln w="50800">
            <a:miter lim="400000"/>
          </a:ln>
        </p:spPr>
        <p:txBody>
          <a:bodyPr wrap="none" lIns="228600" tIns="228600" rIns="228600" bIns="228600">
            <a:spAutoFit/>
          </a:bodyPr>
          <a:lstStyle>
            <a:lvl1pPr>
              <a:defRPr b="0" sz="7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2628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2628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2628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2628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2628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2628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2628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2628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26289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2000250" marR="0" indent="-2000250" algn="l" defTabSz="2628900" rtl="0" latinLnBrk="0">
        <a:lnSpc>
          <a:spcPct val="100000"/>
        </a:lnSpc>
        <a:spcBef>
          <a:spcPts val="18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2444750" marR="0" indent="-2000250" algn="l" defTabSz="2628900" rtl="0" latinLnBrk="0">
        <a:lnSpc>
          <a:spcPct val="100000"/>
        </a:lnSpc>
        <a:spcBef>
          <a:spcPts val="18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2889250" marR="0" indent="-2000250" algn="l" defTabSz="2628900" rtl="0" latinLnBrk="0">
        <a:lnSpc>
          <a:spcPct val="100000"/>
        </a:lnSpc>
        <a:spcBef>
          <a:spcPts val="18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3333750" marR="0" indent="-2000250" algn="l" defTabSz="2628900" rtl="0" latinLnBrk="0">
        <a:lnSpc>
          <a:spcPct val="100000"/>
        </a:lnSpc>
        <a:spcBef>
          <a:spcPts val="18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778250" marR="0" indent="-2000250" algn="l" defTabSz="2628900" rtl="0" latinLnBrk="0">
        <a:lnSpc>
          <a:spcPct val="100000"/>
        </a:lnSpc>
        <a:spcBef>
          <a:spcPts val="18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4222750" marR="0" indent="-2000250" algn="l" defTabSz="2628900" rtl="0" latinLnBrk="0">
        <a:lnSpc>
          <a:spcPct val="100000"/>
        </a:lnSpc>
        <a:spcBef>
          <a:spcPts val="18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667250" marR="0" indent="-2000250" algn="l" defTabSz="2628900" rtl="0" latinLnBrk="0">
        <a:lnSpc>
          <a:spcPct val="100000"/>
        </a:lnSpc>
        <a:spcBef>
          <a:spcPts val="18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111750" marR="0" indent="-2000250" algn="l" defTabSz="2628900" rtl="0" latinLnBrk="0">
        <a:lnSpc>
          <a:spcPct val="100000"/>
        </a:lnSpc>
        <a:spcBef>
          <a:spcPts val="18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556250" marR="0" indent="-2000250" algn="l" defTabSz="2628900" rtl="0" latinLnBrk="0">
        <a:lnSpc>
          <a:spcPct val="100000"/>
        </a:lnSpc>
        <a:spcBef>
          <a:spcPts val="18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144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26289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26289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26289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26289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26289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26289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26289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26289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26289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-1"/>
            <a:ext cx="58521600" cy="9725423"/>
          </a:xfrm>
          <a:prstGeom prst="rect">
            <a:avLst/>
          </a:prstGeom>
          <a:solidFill>
            <a:srgbClr val="73213F"/>
          </a:solidFill>
          <a:ln w="50800">
            <a:miter lim="400000"/>
          </a:ln>
        </p:spPr>
        <p:txBody>
          <a:bodyPr lIns="228600" tIns="228600" rIns="228600" bIns="228600" anchor="ctr"/>
          <a:lstStyle/>
          <a:p>
            <a:pPr>
              <a:defRPr b="0" sz="9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0" y="9725421"/>
            <a:ext cx="58521600" cy="849314"/>
          </a:xfrm>
          <a:prstGeom prst="rect">
            <a:avLst/>
          </a:prstGeom>
          <a:solidFill>
            <a:srgbClr val="C3386A"/>
          </a:solidFill>
          <a:ln w="50800">
            <a:miter lim="400000"/>
          </a:ln>
        </p:spPr>
        <p:txBody>
          <a:bodyPr lIns="228600" tIns="228600" rIns="228600" bIns="228600" anchor="ctr"/>
          <a:lstStyle/>
          <a:p>
            <a:pPr>
              <a:defRPr b="0" sz="9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Line"/>
          <p:cNvSpPr/>
          <p:nvPr/>
        </p:nvSpPr>
        <p:spPr>
          <a:xfrm flipH="1" flipV="1">
            <a:off x="29011664" y="11658601"/>
            <a:ext cx="191988" cy="31233566"/>
          </a:xfrm>
          <a:prstGeom prst="line">
            <a:avLst/>
          </a:prstGeom>
          <a:ln w="114300">
            <a:solidFill>
              <a:srgbClr val="5E5E5E"/>
            </a:solidFill>
            <a:miter lim="400000"/>
          </a:ln>
        </p:spPr>
        <p:txBody>
          <a:bodyPr lIns="228600" tIns="228600" rIns="228600" bIns="228600" anchor="ctr"/>
          <a:lstStyle/>
          <a:p>
            <a:pPr>
              <a:defRPr b="0" sz="9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24" name="Group"/>
          <p:cNvGrpSpPr/>
          <p:nvPr/>
        </p:nvGrpSpPr>
        <p:grpSpPr>
          <a:xfrm>
            <a:off x="1037038" y="11658249"/>
            <a:ext cx="27942878" cy="2683172"/>
            <a:chOff x="0" y="0"/>
            <a:chExt cx="27942877" cy="2683171"/>
          </a:xfrm>
        </p:grpSpPr>
        <p:sp>
          <p:nvSpPr>
            <p:cNvPr id="122" name="Rectangle"/>
            <p:cNvSpPr/>
            <p:nvPr/>
          </p:nvSpPr>
          <p:spPr>
            <a:xfrm>
              <a:off x="0" y="0"/>
              <a:ext cx="27942878" cy="2251371"/>
            </a:xfrm>
            <a:prstGeom prst="rect">
              <a:avLst/>
            </a:prstGeom>
            <a:solidFill>
              <a:srgbClr val="D6D5D5"/>
            </a:solidFill>
            <a:ln w="50800" cap="flat">
              <a:noFill/>
              <a:miter lim="400000"/>
            </a:ln>
            <a:effectLst/>
          </p:spPr>
          <p:txBody>
            <a:bodyPr wrap="square" lIns="228600" tIns="228600" rIns="228600" bIns="228600" numCol="1" anchor="ctr">
              <a:noAutofit/>
            </a:bodyPr>
            <a:lstStyle/>
            <a:p>
              <a:pPr>
                <a:defRPr b="0" sz="9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3" name="Rectangle"/>
            <p:cNvSpPr/>
            <p:nvPr/>
          </p:nvSpPr>
          <p:spPr>
            <a:xfrm>
              <a:off x="0" y="2251371"/>
              <a:ext cx="27942878" cy="431801"/>
            </a:xfrm>
            <a:prstGeom prst="rect">
              <a:avLst/>
            </a:prstGeom>
            <a:solidFill>
              <a:srgbClr val="73213F"/>
            </a:solidFill>
            <a:ln w="50800" cap="flat">
              <a:noFill/>
              <a:miter lim="400000"/>
            </a:ln>
            <a:effectLst/>
          </p:spPr>
          <p:txBody>
            <a:bodyPr wrap="square" lIns="228600" tIns="228600" rIns="228600" bIns="228600" numCol="1" anchor="ctr">
              <a:noAutofit/>
            </a:bodyPr>
            <a:lstStyle/>
            <a:p>
              <a:pPr>
                <a:defRPr b="0" sz="9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25" name="Introduction"/>
          <p:cNvSpPr txBox="1"/>
          <p:nvPr/>
        </p:nvSpPr>
        <p:spPr>
          <a:xfrm>
            <a:off x="11061386" y="11920866"/>
            <a:ext cx="7843382" cy="1726138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 defTabSz="3505200">
              <a:defRPr sz="10400">
                <a:solidFill>
                  <a:srgbClr val="73213F"/>
                </a:solidFill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26" name="The TL;DR you want people to remember (or title if it’s not super long)"/>
          <p:cNvSpPr txBox="1"/>
          <p:nvPr/>
        </p:nvSpPr>
        <p:spPr>
          <a:xfrm>
            <a:off x="1853826" y="477317"/>
            <a:ext cx="30619878" cy="8770787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algn="l" defTabSz="3505200">
              <a:defRPr b="0" sz="19000">
                <a:solidFill>
                  <a:srgbClr val="FFFFFF"/>
                </a:solidFill>
              </a:defRPr>
            </a:pPr>
            <a:r>
              <a:t>The </a:t>
            </a:r>
            <a:r>
              <a:rPr b="1"/>
              <a:t>TL;DR</a:t>
            </a:r>
            <a:r>
              <a:t> you want people to remember (or title if it’s not super long)</a:t>
            </a:r>
          </a:p>
        </p:txBody>
      </p:sp>
      <p:sp>
        <p:nvSpPr>
          <p:cNvPr id="127" name="Your name here…"/>
          <p:cNvSpPr txBox="1"/>
          <p:nvPr/>
        </p:nvSpPr>
        <p:spPr>
          <a:xfrm>
            <a:off x="34876138" y="2052676"/>
            <a:ext cx="10389884" cy="5620069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/>
          <a:p>
            <a:pPr defTabSz="3505200">
              <a:defRPr sz="10400">
                <a:solidFill>
                  <a:srgbClr val="FFFFFF"/>
                </a:solidFill>
              </a:defRPr>
            </a:pPr>
            <a:r>
              <a:t>Your name here</a:t>
            </a:r>
          </a:p>
          <a:p>
            <a:pPr defTabSz="3505200">
              <a:defRPr b="0" sz="8600">
                <a:solidFill>
                  <a:srgbClr val="FFFFFF"/>
                </a:solidFill>
              </a:defRPr>
            </a:pPr>
            <a:r>
              <a:t>Collaborator</a:t>
            </a:r>
          </a:p>
          <a:p>
            <a:pPr defTabSz="3505200">
              <a:defRPr b="0" sz="8600">
                <a:solidFill>
                  <a:srgbClr val="FFFFFF"/>
                </a:solidFill>
              </a:defRPr>
            </a:pPr>
            <a:r>
              <a:t>Collaborator</a:t>
            </a:r>
          </a:p>
          <a:p>
            <a:pPr defTabSz="3505200">
              <a:defRPr b="0" sz="8600">
                <a:solidFill>
                  <a:srgbClr val="FFFFFF"/>
                </a:solidFill>
              </a:defRPr>
            </a:pPr>
            <a:r>
              <a:t>Collaborator</a:t>
            </a:r>
          </a:p>
        </p:txBody>
      </p:sp>
      <p:sp>
        <p:nvSpPr>
          <p:cNvPr id="128" name="Affiliation logos…"/>
          <p:cNvSpPr txBox="1"/>
          <p:nvPr/>
        </p:nvSpPr>
        <p:spPr>
          <a:xfrm>
            <a:off x="49484359" y="2688963"/>
            <a:ext cx="7494346" cy="4347496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defTabSz="3505200">
              <a:defRPr sz="9000">
                <a:solidFill>
                  <a:srgbClr val="FFFFFF"/>
                </a:solidFill>
              </a:defRPr>
            </a:pPr>
            <a:r>
              <a:t>Affiliation logos</a:t>
            </a:r>
          </a:p>
          <a:p>
            <a:pPr defTabSz="3505200">
              <a:defRPr sz="9000">
                <a:solidFill>
                  <a:srgbClr val="FFFFFF"/>
                </a:solidFill>
              </a:defRPr>
            </a:pPr>
            <a:r>
              <a:t>here</a:t>
            </a:r>
          </a:p>
        </p:txBody>
      </p:sp>
      <p:grpSp>
        <p:nvGrpSpPr>
          <p:cNvPr id="131" name="Group"/>
          <p:cNvGrpSpPr/>
          <p:nvPr/>
        </p:nvGrpSpPr>
        <p:grpSpPr>
          <a:xfrm>
            <a:off x="29094957" y="13706420"/>
            <a:ext cx="27942879" cy="2683172"/>
            <a:chOff x="0" y="0"/>
            <a:chExt cx="27942877" cy="2683171"/>
          </a:xfrm>
        </p:grpSpPr>
        <p:sp>
          <p:nvSpPr>
            <p:cNvPr id="129" name="Rectangle"/>
            <p:cNvSpPr/>
            <p:nvPr/>
          </p:nvSpPr>
          <p:spPr>
            <a:xfrm>
              <a:off x="0" y="0"/>
              <a:ext cx="27942878" cy="2251371"/>
            </a:xfrm>
            <a:prstGeom prst="rect">
              <a:avLst/>
            </a:prstGeom>
            <a:solidFill>
              <a:srgbClr val="D6D5D5"/>
            </a:solidFill>
            <a:ln w="50800" cap="flat">
              <a:noFill/>
              <a:miter lim="400000"/>
            </a:ln>
            <a:effectLst/>
          </p:spPr>
          <p:txBody>
            <a:bodyPr wrap="square" lIns="228600" tIns="228600" rIns="228600" bIns="228600" numCol="1" anchor="ctr">
              <a:noAutofit/>
            </a:bodyPr>
            <a:lstStyle/>
            <a:p>
              <a:pPr>
                <a:defRPr b="0" sz="9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0" name="Rectangle"/>
            <p:cNvSpPr/>
            <p:nvPr/>
          </p:nvSpPr>
          <p:spPr>
            <a:xfrm>
              <a:off x="0" y="2251371"/>
              <a:ext cx="27942878" cy="431801"/>
            </a:xfrm>
            <a:prstGeom prst="rect">
              <a:avLst/>
            </a:prstGeom>
            <a:solidFill>
              <a:srgbClr val="73213F"/>
            </a:solidFill>
            <a:ln w="50800" cap="flat">
              <a:noFill/>
              <a:miter lim="400000"/>
            </a:ln>
            <a:effectLst/>
          </p:spPr>
          <p:txBody>
            <a:bodyPr wrap="square" lIns="228600" tIns="228600" rIns="228600" bIns="228600" numCol="1" anchor="ctr">
              <a:noAutofit/>
            </a:bodyPr>
            <a:lstStyle/>
            <a:p>
              <a:pPr>
                <a:defRPr b="0" sz="9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32" name="Methodology"/>
          <p:cNvSpPr txBox="1"/>
          <p:nvPr/>
        </p:nvSpPr>
        <p:spPr>
          <a:xfrm>
            <a:off x="38851488" y="13964101"/>
            <a:ext cx="8429817" cy="1726138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 defTabSz="3505200">
              <a:defRPr sz="10400">
                <a:solidFill>
                  <a:srgbClr val="73213F"/>
                </a:solidFill>
              </a:defRPr>
            </a:lvl1pPr>
          </a:lstStyle>
          <a:p>
            <a:pPr/>
            <a:r>
              <a:t>Methodology</a:t>
            </a:r>
          </a:p>
        </p:txBody>
      </p:sp>
      <p:grpSp>
        <p:nvGrpSpPr>
          <p:cNvPr id="135" name="Group"/>
          <p:cNvGrpSpPr/>
          <p:nvPr/>
        </p:nvGrpSpPr>
        <p:grpSpPr>
          <a:xfrm>
            <a:off x="1087838" y="22716642"/>
            <a:ext cx="27955578" cy="2683172"/>
            <a:chOff x="0" y="0"/>
            <a:chExt cx="27955577" cy="2683171"/>
          </a:xfrm>
        </p:grpSpPr>
        <p:sp>
          <p:nvSpPr>
            <p:cNvPr id="133" name="Rectangle"/>
            <p:cNvSpPr/>
            <p:nvPr/>
          </p:nvSpPr>
          <p:spPr>
            <a:xfrm>
              <a:off x="0" y="0"/>
              <a:ext cx="27942878" cy="2251371"/>
            </a:xfrm>
            <a:prstGeom prst="rect">
              <a:avLst/>
            </a:prstGeom>
            <a:solidFill>
              <a:srgbClr val="D6D5D5"/>
            </a:solidFill>
            <a:ln w="50800" cap="flat">
              <a:noFill/>
              <a:miter lim="400000"/>
            </a:ln>
            <a:effectLst/>
          </p:spPr>
          <p:txBody>
            <a:bodyPr wrap="square" lIns="228600" tIns="228600" rIns="228600" bIns="228600" numCol="1" anchor="ctr">
              <a:noAutofit/>
            </a:bodyPr>
            <a:lstStyle/>
            <a:p>
              <a:pPr>
                <a:defRPr b="0" sz="9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" name="Rectangle"/>
            <p:cNvSpPr/>
            <p:nvPr/>
          </p:nvSpPr>
          <p:spPr>
            <a:xfrm>
              <a:off x="12700" y="2251371"/>
              <a:ext cx="27942878" cy="431801"/>
            </a:xfrm>
            <a:prstGeom prst="rect">
              <a:avLst/>
            </a:prstGeom>
            <a:solidFill>
              <a:srgbClr val="73213F"/>
            </a:solidFill>
            <a:ln w="50800" cap="flat">
              <a:noFill/>
              <a:miter lim="400000"/>
            </a:ln>
            <a:effectLst/>
          </p:spPr>
          <p:txBody>
            <a:bodyPr wrap="square" lIns="228600" tIns="228600" rIns="228600" bIns="228600" numCol="1" anchor="ctr">
              <a:noAutofit/>
            </a:bodyPr>
            <a:lstStyle/>
            <a:p>
              <a:pPr>
                <a:defRPr b="0" sz="9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38" name="Group"/>
          <p:cNvGrpSpPr/>
          <p:nvPr/>
        </p:nvGrpSpPr>
        <p:grpSpPr>
          <a:xfrm>
            <a:off x="29171157" y="29496238"/>
            <a:ext cx="27942879" cy="2683172"/>
            <a:chOff x="0" y="0"/>
            <a:chExt cx="27942877" cy="2683171"/>
          </a:xfrm>
        </p:grpSpPr>
        <p:sp>
          <p:nvSpPr>
            <p:cNvPr id="136" name="Rectangle"/>
            <p:cNvSpPr/>
            <p:nvPr/>
          </p:nvSpPr>
          <p:spPr>
            <a:xfrm>
              <a:off x="0" y="0"/>
              <a:ext cx="27942878" cy="2251371"/>
            </a:xfrm>
            <a:prstGeom prst="rect">
              <a:avLst/>
            </a:prstGeom>
            <a:solidFill>
              <a:srgbClr val="D6D5D5"/>
            </a:solidFill>
            <a:ln w="50800" cap="flat">
              <a:noFill/>
              <a:miter lim="400000"/>
            </a:ln>
            <a:effectLst/>
          </p:spPr>
          <p:txBody>
            <a:bodyPr wrap="square" lIns="228600" tIns="228600" rIns="228600" bIns="228600" numCol="1" anchor="ctr">
              <a:noAutofit/>
            </a:bodyPr>
            <a:lstStyle/>
            <a:p>
              <a:pPr>
                <a:defRPr b="0" sz="9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7" name="Rectangle"/>
            <p:cNvSpPr/>
            <p:nvPr/>
          </p:nvSpPr>
          <p:spPr>
            <a:xfrm>
              <a:off x="0" y="2251371"/>
              <a:ext cx="27942878" cy="431801"/>
            </a:xfrm>
            <a:prstGeom prst="rect">
              <a:avLst/>
            </a:prstGeom>
            <a:solidFill>
              <a:srgbClr val="73213F"/>
            </a:solidFill>
            <a:ln w="50800" cap="flat">
              <a:noFill/>
              <a:miter lim="400000"/>
            </a:ln>
            <a:effectLst/>
          </p:spPr>
          <p:txBody>
            <a:bodyPr wrap="square" lIns="228600" tIns="228600" rIns="228600" bIns="228600" numCol="1" anchor="ctr">
              <a:noAutofit/>
            </a:bodyPr>
            <a:lstStyle/>
            <a:p>
              <a:pPr>
                <a:defRPr b="0" sz="9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39" name="Four bullet points in this section…"/>
          <p:cNvSpPr txBox="1"/>
          <p:nvPr/>
        </p:nvSpPr>
        <p:spPr>
          <a:xfrm>
            <a:off x="1853826" y="14993136"/>
            <a:ext cx="25727975" cy="7430536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numCol="2" spcCol="1286398" anchor="ctr"/>
          <a:lstStyle/>
          <a:p>
            <a:pPr marL="1250156" indent="-1250156" algn="l" defTabSz="3505200">
              <a:lnSpc>
                <a:spcPct val="120000"/>
              </a:lnSpc>
              <a:buSzPct val="145000"/>
              <a:buChar char="•"/>
              <a:defRPr b="0" sz="7600"/>
            </a:pPr>
            <a:r>
              <a:t>Four bullet points in this section</a:t>
            </a:r>
          </a:p>
          <a:p>
            <a:pPr marL="1250156" indent="-1250156" algn="l" defTabSz="3505200">
              <a:lnSpc>
                <a:spcPct val="120000"/>
              </a:lnSpc>
              <a:buSzPct val="145000"/>
              <a:buChar char="•"/>
              <a:defRPr b="0" sz="7600"/>
            </a:pPr>
            <a:r>
              <a:t>Only fill in the relevant information</a:t>
            </a:r>
          </a:p>
          <a:p>
            <a:pPr marL="1250156" indent="-1250156" algn="l" defTabSz="3505200">
              <a:lnSpc>
                <a:spcPct val="120000"/>
              </a:lnSpc>
              <a:buSzPct val="145000"/>
              <a:buChar char="•"/>
              <a:defRPr b="0" sz="7600"/>
            </a:pPr>
            <a:r>
              <a:t>Maybe include a relevant intro plot</a:t>
            </a:r>
          </a:p>
          <a:p>
            <a:pPr marL="1250156" indent="-1250156" algn="l" defTabSz="3505200">
              <a:lnSpc>
                <a:spcPct val="120000"/>
              </a:lnSpc>
              <a:buSzPct val="145000"/>
              <a:buChar char="•"/>
              <a:defRPr b="0" sz="7600"/>
            </a:pPr>
            <a:r>
              <a:t>Highlight key points in your </a:t>
            </a:r>
            <a:r>
              <a:rPr b="1">
                <a:solidFill>
                  <a:srgbClr val="C43E6A"/>
                </a:solidFill>
              </a:rPr>
              <a:t>one</a:t>
            </a:r>
            <a:r>
              <a:t> complimentary color</a:t>
            </a:r>
          </a:p>
        </p:txBody>
      </p:sp>
      <p:sp>
        <p:nvSpPr>
          <p:cNvPr id="140" name="Remind the reader what you’re trying to address…"/>
          <p:cNvSpPr txBox="1"/>
          <p:nvPr/>
        </p:nvSpPr>
        <p:spPr>
          <a:xfrm>
            <a:off x="29941434" y="16829230"/>
            <a:ext cx="14905267" cy="12227370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marL="1250156" indent="-1250156" algn="l" defTabSz="3505200">
              <a:lnSpc>
                <a:spcPct val="120000"/>
              </a:lnSpc>
              <a:buSzPct val="145000"/>
              <a:buChar char="•"/>
              <a:defRPr b="0" sz="7600"/>
            </a:pPr>
            <a:r>
              <a:t>Remind the reader what you’re trying to address</a:t>
            </a:r>
          </a:p>
          <a:p>
            <a:pPr marL="1250156" indent="-1250156" algn="l" defTabSz="3505200">
              <a:lnSpc>
                <a:spcPct val="120000"/>
              </a:lnSpc>
              <a:buSzPct val="145000"/>
              <a:buChar char="•"/>
              <a:defRPr b="0" sz="7600"/>
            </a:pPr>
            <a:r>
              <a:t>Highlight the </a:t>
            </a:r>
            <a:r>
              <a:rPr b="1">
                <a:solidFill>
                  <a:srgbClr val="C43E6A"/>
                </a:solidFill>
              </a:rPr>
              <a:t>three</a:t>
            </a:r>
            <a:r>
              <a:t> most important steps</a:t>
            </a:r>
          </a:p>
          <a:p>
            <a:pPr lvl="1" marL="1694656" indent="-1250156" algn="l" defTabSz="3505200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7600"/>
            </a:pPr>
            <a:r>
              <a:t>One bullet about your data set</a:t>
            </a:r>
          </a:p>
          <a:p>
            <a:pPr lvl="1" marL="1694656" indent="-1250156" algn="l" defTabSz="3505200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7600"/>
            </a:pPr>
            <a:r>
              <a:t>One bullet about the steps you took</a:t>
            </a:r>
          </a:p>
          <a:p>
            <a:pPr lvl="1" marL="1694656" indent="-1250156" algn="l" defTabSz="3505200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7600"/>
            </a:pPr>
            <a:r>
              <a:t>One bullet about the analysis</a:t>
            </a:r>
          </a:p>
        </p:txBody>
      </p:sp>
      <p:sp>
        <p:nvSpPr>
          <p:cNvPr id="141" name="Bell Curve"/>
          <p:cNvSpPr/>
          <p:nvPr/>
        </p:nvSpPr>
        <p:spPr>
          <a:xfrm>
            <a:off x="17163765" y="26842073"/>
            <a:ext cx="9451162" cy="9426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2165" y="20628"/>
                </a:lnTo>
                <a:lnTo>
                  <a:pt x="12165" y="19779"/>
                </a:lnTo>
                <a:lnTo>
                  <a:pt x="11626" y="19779"/>
                </a:lnTo>
                <a:lnTo>
                  <a:pt x="11626" y="20628"/>
                </a:ln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1876" y="5159"/>
                </a:moveTo>
                <a:cubicBezTo>
                  <a:pt x="10741" y="5159"/>
                  <a:pt x="10243" y="6260"/>
                  <a:pt x="10080" y="6621"/>
                </a:cubicBezTo>
                <a:cubicBezTo>
                  <a:pt x="9717" y="7423"/>
                  <a:pt x="9465" y="8488"/>
                  <a:pt x="9172" y="9720"/>
                </a:cubicBezTo>
                <a:cubicBezTo>
                  <a:pt x="8905" y="10847"/>
                  <a:pt x="8601" y="12125"/>
                  <a:pt x="8166" y="13338"/>
                </a:cubicBezTo>
                <a:cubicBezTo>
                  <a:pt x="7432" y="15385"/>
                  <a:pt x="6483" y="16961"/>
                  <a:pt x="5344" y="18024"/>
                </a:cubicBezTo>
                <a:cubicBezTo>
                  <a:pt x="4185" y="19106"/>
                  <a:pt x="2822" y="19654"/>
                  <a:pt x="1293" y="19654"/>
                </a:cubicBezTo>
                <a:lnTo>
                  <a:pt x="1293" y="20410"/>
                </a:lnTo>
                <a:cubicBezTo>
                  <a:pt x="4654" y="20410"/>
                  <a:pt x="7277" y="18053"/>
                  <a:pt x="8876" y="13593"/>
                </a:cubicBezTo>
                <a:cubicBezTo>
                  <a:pt x="9325" y="12340"/>
                  <a:pt x="9634" y="11040"/>
                  <a:pt x="9906" y="9894"/>
                </a:cubicBezTo>
                <a:cubicBezTo>
                  <a:pt x="10433" y="7671"/>
                  <a:pt x="10849" y="5916"/>
                  <a:pt x="11876" y="5916"/>
                </a:cubicBezTo>
                <a:cubicBezTo>
                  <a:pt x="12815" y="5916"/>
                  <a:pt x="13161" y="7265"/>
                  <a:pt x="13648" y="9467"/>
                </a:cubicBezTo>
                <a:cubicBezTo>
                  <a:pt x="13935" y="10763"/>
                  <a:pt x="14259" y="12232"/>
                  <a:pt x="14842" y="13651"/>
                </a:cubicBezTo>
                <a:cubicBezTo>
                  <a:pt x="16579" y="17884"/>
                  <a:pt x="19106" y="20410"/>
                  <a:pt x="21600" y="20410"/>
                </a:cubicBezTo>
                <a:lnTo>
                  <a:pt x="21600" y="19654"/>
                </a:lnTo>
                <a:cubicBezTo>
                  <a:pt x="20557" y="19654"/>
                  <a:pt x="19457" y="19095"/>
                  <a:pt x="18417" y="18035"/>
                </a:cubicBezTo>
                <a:cubicBezTo>
                  <a:pt x="17339" y="16937"/>
                  <a:pt x="16343" y="15322"/>
                  <a:pt x="15538" y="13362"/>
                </a:cubicBezTo>
                <a:cubicBezTo>
                  <a:pt x="14981" y="12004"/>
                  <a:pt x="14664" y="10569"/>
                  <a:pt x="14384" y="9303"/>
                </a:cubicBezTo>
                <a:cubicBezTo>
                  <a:pt x="14136" y="8183"/>
                  <a:pt x="13923" y="7216"/>
                  <a:pt x="13593" y="6489"/>
                </a:cubicBezTo>
                <a:cubicBezTo>
                  <a:pt x="13186" y="5595"/>
                  <a:pt x="12624" y="5159"/>
                  <a:pt x="11876" y="5159"/>
                </a:cubicBezTo>
                <a:close/>
                <a:moveTo>
                  <a:pt x="11626" y="6692"/>
                </a:moveTo>
                <a:lnTo>
                  <a:pt x="11626" y="7703"/>
                </a:lnTo>
                <a:lnTo>
                  <a:pt x="12165" y="7703"/>
                </a:lnTo>
                <a:lnTo>
                  <a:pt x="12165" y="6692"/>
                </a:lnTo>
                <a:lnTo>
                  <a:pt x="11626" y="6692"/>
                </a:lnTo>
                <a:close/>
                <a:moveTo>
                  <a:pt x="11596" y="8905"/>
                </a:moveTo>
                <a:lnTo>
                  <a:pt x="11596" y="9916"/>
                </a:lnTo>
                <a:lnTo>
                  <a:pt x="12135" y="9916"/>
                </a:lnTo>
                <a:lnTo>
                  <a:pt x="12135" y="8905"/>
                </a:lnTo>
                <a:lnTo>
                  <a:pt x="11596" y="8905"/>
                </a:lnTo>
                <a:close/>
                <a:moveTo>
                  <a:pt x="11626" y="11293"/>
                </a:moveTo>
                <a:lnTo>
                  <a:pt x="11626" y="12305"/>
                </a:lnTo>
                <a:lnTo>
                  <a:pt x="12165" y="12305"/>
                </a:lnTo>
                <a:lnTo>
                  <a:pt x="12165" y="11293"/>
                </a:lnTo>
                <a:lnTo>
                  <a:pt x="11626" y="11293"/>
                </a:lnTo>
                <a:close/>
                <a:moveTo>
                  <a:pt x="11596" y="13316"/>
                </a:moveTo>
                <a:lnTo>
                  <a:pt x="11596" y="14327"/>
                </a:lnTo>
                <a:lnTo>
                  <a:pt x="12135" y="14327"/>
                </a:lnTo>
                <a:lnTo>
                  <a:pt x="12135" y="13316"/>
                </a:lnTo>
                <a:lnTo>
                  <a:pt x="11596" y="13316"/>
                </a:lnTo>
                <a:close/>
                <a:moveTo>
                  <a:pt x="11626" y="15435"/>
                </a:moveTo>
                <a:lnTo>
                  <a:pt x="11626" y="16446"/>
                </a:lnTo>
                <a:lnTo>
                  <a:pt x="12165" y="16446"/>
                </a:lnTo>
                <a:lnTo>
                  <a:pt x="12165" y="15435"/>
                </a:lnTo>
                <a:lnTo>
                  <a:pt x="11626" y="15435"/>
                </a:lnTo>
                <a:close/>
                <a:moveTo>
                  <a:pt x="11596" y="17590"/>
                </a:moveTo>
                <a:lnTo>
                  <a:pt x="11596" y="18601"/>
                </a:lnTo>
                <a:lnTo>
                  <a:pt x="12135" y="18601"/>
                </a:lnTo>
                <a:lnTo>
                  <a:pt x="12135" y="17590"/>
                </a:lnTo>
                <a:lnTo>
                  <a:pt x="11596" y="17590"/>
                </a:lnTo>
                <a:close/>
              </a:path>
            </a:pathLst>
          </a:custGeom>
          <a:solidFill>
            <a:srgbClr val="73213F"/>
          </a:solidFill>
          <a:ln w="50800">
            <a:miter lim="400000"/>
          </a:ln>
        </p:spPr>
        <p:txBody>
          <a:bodyPr lIns="75774" tIns="75774" rIns="75774" bIns="75774" anchor="ctr"/>
          <a:lstStyle/>
          <a:p>
            <a:pPr defTabSz="3505200"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2" name="Scatter Graph"/>
          <p:cNvSpPr/>
          <p:nvPr/>
        </p:nvSpPr>
        <p:spPr>
          <a:xfrm>
            <a:off x="2942038" y="26842073"/>
            <a:ext cx="9451163" cy="94261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6"/>
                </a:lnTo>
                <a:cubicBezTo>
                  <a:pt x="0" y="21513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3"/>
                  <a:pt x="21600" y="21406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163" y="20628"/>
                </a:lnTo>
                <a:cubicBezTo>
                  <a:pt x="1056" y="20628"/>
                  <a:pt x="970" y="20541"/>
                  <a:pt x="970" y="20434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4855" y="4365"/>
                </a:moveTo>
                <a:cubicBezTo>
                  <a:pt x="14545" y="4365"/>
                  <a:pt x="14235" y="4483"/>
                  <a:pt x="13998" y="4721"/>
                </a:cubicBezTo>
                <a:cubicBezTo>
                  <a:pt x="13525" y="5195"/>
                  <a:pt x="13525" y="5964"/>
                  <a:pt x="13998" y="6439"/>
                </a:cubicBezTo>
                <a:cubicBezTo>
                  <a:pt x="14472" y="6913"/>
                  <a:pt x="15239" y="6913"/>
                  <a:pt x="15712" y="6439"/>
                </a:cubicBezTo>
                <a:cubicBezTo>
                  <a:pt x="16185" y="5964"/>
                  <a:pt x="16185" y="5195"/>
                  <a:pt x="15712" y="4721"/>
                </a:cubicBezTo>
                <a:cubicBezTo>
                  <a:pt x="15475" y="4483"/>
                  <a:pt x="15165" y="4365"/>
                  <a:pt x="14855" y="4365"/>
                </a:cubicBezTo>
                <a:close/>
                <a:moveTo>
                  <a:pt x="4336" y="6020"/>
                </a:moveTo>
                <a:cubicBezTo>
                  <a:pt x="4026" y="6020"/>
                  <a:pt x="3716" y="6139"/>
                  <a:pt x="3479" y="6376"/>
                </a:cubicBezTo>
                <a:cubicBezTo>
                  <a:pt x="3006" y="6851"/>
                  <a:pt x="3006" y="7620"/>
                  <a:pt x="3479" y="8095"/>
                </a:cubicBezTo>
                <a:cubicBezTo>
                  <a:pt x="3953" y="8569"/>
                  <a:pt x="4720" y="8569"/>
                  <a:pt x="5193" y="8095"/>
                </a:cubicBezTo>
                <a:cubicBezTo>
                  <a:pt x="5666" y="7620"/>
                  <a:pt x="5666" y="6851"/>
                  <a:pt x="5193" y="6376"/>
                </a:cubicBezTo>
                <a:cubicBezTo>
                  <a:pt x="4956" y="6139"/>
                  <a:pt x="4646" y="6020"/>
                  <a:pt x="4336" y="6020"/>
                </a:cubicBezTo>
                <a:close/>
                <a:moveTo>
                  <a:pt x="9154" y="9823"/>
                </a:moveTo>
                <a:cubicBezTo>
                  <a:pt x="8844" y="9823"/>
                  <a:pt x="8534" y="9942"/>
                  <a:pt x="8297" y="10179"/>
                </a:cubicBezTo>
                <a:cubicBezTo>
                  <a:pt x="7824" y="10653"/>
                  <a:pt x="7824" y="11422"/>
                  <a:pt x="8297" y="11897"/>
                </a:cubicBezTo>
                <a:cubicBezTo>
                  <a:pt x="8770" y="12372"/>
                  <a:pt x="9537" y="12372"/>
                  <a:pt x="10011" y="11897"/>
                </a:cubicBezTo>
                <a:cubicBezTo>
                  <a:pt x="10484" y="11422"/>
                  <a:pt x="10484" y="10653"/>
                  <a:pt x="10011" y="10179"/>
                </a:cubicBezTo>
                <a:cubicBezTo>
                  <a:pt x="9774" y="9942"/>
                  <a:pt x="9464" y="9823"/>
                  <a:pt x="9154" y="9823"/>
                </a:cubicBezTo>
                <a:close/>
                <a:moveTo>
                  <a:pt x="16522" y="12697"/>
                </a:moveTo>
                <a:cubicBezTo>
                  <a:pt x="16211" y="12697"/>
                  <a:pt x="15901" y="12816"/>
                  <a:pt x="15665" y="13053"/>
                </a:cubicBezTo>
                <a:cubicBezTo>
                  <a:pt x="15191" y="13528"/>
                  <a:pt x="15191" y="14297"/>
                  <a:pt x="15665" y="14771"/>
                </a:cubicBezTo>
                <a:cubicBezTo>
                  <a:pt x="16138" y="15246"/>
                  <a:pt x="16905" y="15246"/>
                  <a:pt x="17378" y="14771"/>
                </a:cubicBezTo>
                <a:cubicBezTo>
                  <a:pt x="17852" y="14297"/>
                  <a:pt x="17852" y="13528"/>
                  <a:pt x="17378" y="13053"/>
                </a:cubicBezTo>
                <a:cubicBezTo>
                  <a:pt x="17142" y="12816"/>
                  <a:pt x="16832" y="12697"/>
                  <a:pt x="16522" y="12697"/>
                </a:cubicBezTo>
                <a:close/>
                <a:moveTo>
                  <a:pt x="6257" y="15838"/>
                </a:moveTo>
                <a:cubicBezTo>
                  <a:pt x="5947" y="15838"/>
                  <a:pt x="5637" y="15957"/>
                  <a:pt x="5400" y="16194"/>
                </a:cubicBezTo>
                <a:cubicBezTo>
                  <a:pt x="4927" y="16669"/>
                  <a:pt x="4927" y="17438"/>
                  <a:pt x="5400" y="17912"/>
                </a:cubicBezTo>
                <a:cubicBezTo>
                  <a:pt x="5873" y="18387"/>
                  <a:pt x="6640" y="18387"/>
                  <a:pt x="7114" y="17912"/>
                </a:cubicBezTo>
                <a:cubicBezTo>
                  <a:pt x="7587" y="17438"/>
                  <a:pt x="7587" y="16669"/>
                  <a:pt x="7114" y="16194"/>
                </a:cubicBezTo>
                <a:cubicBezTo>
                  <a:pt x="6877" y="15957"/>
                  <a:pt x="6567" y="15838"/>
                  <a:pt x="6257" y="15838"/>
                </a:cubicBezTo>
                <a:close/>
              </a:path>
            </a:pathLst>
          </a:custGeom>
          <a:solidFill>
            <a:srgbClr val="73213F"/>
          </a:solidFill>
          <a:ln w="50800">
            <a:miter lim="400000"/>
          </a:ln>
        </p:spPr>
        <p:txBody>
          <a:bodyPr lIns="75774" tIns="75774" rIns="75774" bIns="75774" anchor="ctr"/>
          <a:lstStyle/>
          <a:p>
            <a:pPr defTabSz="3505200"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Results"/>
          <p:cNvSpPr txBox="1"/>
          <p:nvPr/>
        </p:nvSpPr>
        <p:spPr>
          <a:xfrm>
            <a:off x="12453151" y="23049986"/>
            <a:ext cx="5059852" cy="1739051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 defTabSz="3505200">
              <a:defRPr sz="10400">
                <a:solidFill>
                  <a:srgbClr val="73213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144" name="One sentence summary of the plot above"/>
          <p:cNvSpPr txBox="1"/>
          <p:nvPr/>
        </p:nvSpPr>
        <p:spPr>
          <a:xfrm>
            <a:off x="2942038" y="37466335"/>
            <a:ext cx="9764387" cy="3553525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 marL="1250156" indent="-1250156" algn="l" defTabSz="3505200">
              <a:buSzPct val="145000"/>
              <a:buChar char="•"/>
              <a:defRPr b="0" sz="7600"/>
            </a:lvl1pPr>
          </a:lstStyle>
          <a:p>
            <a:pPr/>
            <a:r>
              <a:t>One sentence summary of the plot above</a:t>
            </a:r>
          </a:p>
        </p:txBody>
      </p:sp>
      <p:sp>
        <p:nvSpPr>
          <p:cNvPr id="145" name="One sentence summary of the plot above"/>
          <p:cNvSpPr txBox="1"/>
          <p:nvPr/>
        </p:nvSpPr>
        <p:spPr>
          <a:xfrm>
            <a:off x="17163765" y="37163501"/>
            <a:ext cx="10129512" cy="3553525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 marL="1250156" indent="-1250156" algn="l" defTabSz="3505200">
              <a:buSzPct val="145000"/>
              <a:buChar char="•"/>
              <a:defRPr b="0" sz="7600"/>
            </a:lvl1pPr>
          </a:lstStyle>
          <a:p>
            <a:pPr/>
            <a:r>
              <a:t>One sentence summary of the plot above</a:t>
            </a:r>
          </a:p>
        </p:txBody>
      </p:sp>
      <p:sp>
        <p:nvSpPr>
          <p:cNvPr id="146" name="Discussion"/>
          <p:cNvSpPr txBox="1"/>
          <p:nvPr/>
        </p:nvSpPr>
        <p:spPr>
          <a:xfrm>
            <a:off x="39464610" y="29780987"/>
            <a:ext cx="7203573" cy="1739050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 defTabSz="3505200">
              <a:defRPr sz="10400">
                <a:solidFill>
                  <a:srgbClr val="73213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Discussion</a:t>
            </a:r>
          </a:p>
        </p:txBody>
      </p:sp>
      <p:graphicFrame>
        <p:nvGraphicFramePr>
          <p:cNvPr id="147" name="Table"/>
          <p:cNvGraphicFramePr/>
          <p:nvPr/>
        </p:nvGraphicFramePr>
        <p:xfrm>
          <a:off x="46968989" y="18073403"/>
          <a:ext cx="9731086" cy="9147479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1" rtl="0">
                <a:tableStyleId>{4C3C2611-4C71-4FC5-86AE-919BDF0F9419}</a:tableStyleId>
              </a:tblPr>
              <a:tblGrid>
                <a:gridCol w="2432771"/>
                <a:gridCol w="2432771"/>
                <a:gridCol w="2432771"/>
                <a:gridCol w="2432771"/>
              </a:tblGrid>
              <a:tr h="1829495">
                <a:tc>
                  <a:txBody>
                    <a:bodyPr/>
                    <a:lstStyle/>
                    <a:p>
                      <a:pPr defTabSz="914400">
                        <a:defRPr sz="98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3213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8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3213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8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3213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8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73213F"/>
                    </a:solidFill>
                  </a:tcPr>
                </a:tc>
              </a:tr>
              <a:tr h="1829495">
                <a:tc>
                  <a:txBody>
                    <a:bodyPr/>
                    <a:lstStyle/>
                    <a:p>
                      <a:pPr defTabSz="914400">
                        <a:defRPr sz="98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C43E6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8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8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8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1F1F1"/>
                    </a:solidFill>
                  </a:tcPr>
                </a:tc>
              </a:tr>
              <a:tr h="1829495">
                <a:tc>
                  <a:txBody>
                    <a:bodyPr/>
                    <a:lstStyle/>
                    <a:p>
                      <a:pPr defTabSz="914400">
                        <a:defRPr sz="98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C43E6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8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8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8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6D5D5"/>
                    </a:solidFill>
                  </a:tcPr>
                </a:tc>
              </a:tr>
              <a:tr h="1829495">
                <a:tc>
                  <a:txBody>
                    <a:bodyPr/>
                    <a:lstStyle/>
                    <a:p>
                      <a:pPr defTabSz="914400">
                        <a:defRPr sz="98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C43E6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8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8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8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F1F1F1"/>
                    </a:solidFill>
                  </a:tcPr>
                </a:tc>
              </a:tr>
              <a:tr h="1829495">
                <a:tc>
                  <a:txBody>
                    <a:bodyPr/>
                    <a:lstStyle/>
                    <a:p>
                      <a:pPr defTabSz="914400">
                        <a:defRPr sz="98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C43E6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8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8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6D5D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98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solidFill>
                      <a:srgbClr val="D6D5D5"/>
                    </a:solidFill>
                  </a:tcPr>
                </a:tc>
              </a:tr>
            </a:tbl>
          </a:graphicData>
        </a:graphic>
      </p:graphicFrame>
      <p:sp>
        <p:nvSpPr>
          <p:cNvPr id="148" name="DATA"/>
          <p:cNvSpPr txBox="1"/>
          <p:nvPr/>
        </p:nvSpPr>
        <p:spPr>
          <a:xfrm rot="19618705">
            <a:off x="48557643" y="21112343"/>
            <a:ext cx="6594095" cy="3333607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28600" tIns="228600" rIns="228600" bIns="228600" anchor="ctr">
            <a:spAutoFit/>
          </a:bodyPr>
          <a:lstStyle>
            <a:lvl1pPr algn="l" defTabSz="3505200">
              <a:defRPr sz="19000"/>
            </a:lvl1pPr>
          </a:lstStyle>
          <a:p>
            <a:pPr>
              <a:defRPr b="0"/>
            </a:pPr>
            <a:r>
              <a:rPr b="1"/>
              <a:t>DATA</a:t>
            </a:r>
          </a:p>
        </p:txBody>
      </p:sp>
      <p:sp>
        <p:nvSpPr>
          <p:cNvPr id="149" name="The one take-away from your plots…"/>
          <p:cNvSpPr txBox="1"/>
          <p:nvPr/>
        </p:nvSpPr>
        <p:spPr>
          <a:xfrm>
            <a:off x="29941434" y="32503900"/>
            <a:ext cx="26758641" cy="5801364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numCol="2" spcCol="1337931" anchor="ctr"/>
          <a:lstStyle/>
          <a:p>
            <a:pPr marL="1250156" indent="-1250156" algn="l" defTabSz="3505200">
              <a:lnSpc>
                <a:spcPct val="120000"/>
              </a:lnSpc>
              <a:buSzPct val="145000"/>
              <a:buChar char="•"/>
              <a:defRPr b="0" sz="7600"/>
            </a:pPr>
            <a:r>
              <a:t>The </a:t>
            </a:r>
            <a:r>
              <a:rPr b="1">
                <a:solidFill>
                  <a:srgbClr val="C43E6A"/>
                </a:solidFill>
              </a:rPr>
              <a:t>one</a:t>
            </a:r>
            <a:r>
              <a:t> take-away from your plots</a:t>
            </a:r>
          </a:p>
          <a:p>
            <a:pPr marL="1250156" indent="-1250156" algn="l" defTabSz="3505200">
              <a:lnSpc>
                <a:spcPct val="120000"/>
              </a:lnSpc>
              <a:buSzPct val="145000"/>
              <a:buChar char="•"/>
              <a:defRPr b="0" sz="7600"/>
            </a:pPr>
            <a:r>
              <a:rPr b="1">
                <a:solidFill>
                  <a:srgbClr val="C43E6A"/>
                </a:solidFill>
              </a:rPr>
              <a:t>Why</a:t>
            </a:r>
            <a:r>
              <a:t> this science is important</a:t>
            </a:r>
          </a:p>
          <a:p>
            <a:pPr marL="1250156" indent="-1250156" algn="l" defTabSz="3505200">
              <a:lnSpc>
                <a:spcPct val="120000"/>
              </a:lnSpc>
              <a:buSzPct val="145000"/>
              <a:buChar char="•"/>
              <a:defRPr b="0" sz="7600"/>
            </a:pPr>
            <a:r>
              <a:rPr b="1">
                <a:solidFill>
                  <a:srgbClr val="C43E6A"/>
                </a:solidFill>
              </a:rPr>
              <a:t>Where</a:t>
            </a:r>
            <a:r>
              <a:t> do you plan on going from here</a:t>
            </a:r>
          </a:p>
        </p:txBody>
      </p:sp>
      <p:sp>
        <p:nvSpPr>
          <p:cNvPr id="150" name="Line"/>
          <p:cNvSpPr/>
          <p:nvPr/>
        </p:nvSpPr>
        <p:spPr>
          <a:xfrm>
            <a:off x="29171157" y="38883113"/>
            <a:ext cx="27942878" cy="1"/>
          </a:xfrm>
          <a:prstGeom prst="line">
            <a:avLst/>
          </a:prstGeom>
          <a:ln w="114300">
            <a:solidFill>
              <a:srgbClr val="5E5E5E"/>
            </a:solidFill>
            <a:miter lim="400000"/>
          </a:ln>
        </p:spPr>
        <p:txBody>
          <a:bodyPr lIns="228600" tIns="228600" rIns="228600" bIns="228600" anchor="ctr"/>
          <a:lstStyle/>
          <a:p>
            <a:pPr>
              <a:defRPr b="0" sz="9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Questions? I’m here to talk!…"/>
          <p:cNvSpPr txBox="1"/>
          <p:nvPr/>
        </p:nvSpPr>
        <p:spPr>
          <a:xfrm>
            <a:off x="29941434" y="39778532"/>
            <a:ext cx="18262522" cy="2585880"/>
          </a:xfrm>
          <a:prstGeom prst="rect">
            <a:avLst/>
          </a:prstGeom>
          <a:ln w="508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algn="l" defTabSz="3505200">
              <a:defRPr sz="8000"/>
            </a:pPr>
            <a:r>
              <a:t>Questions? I’m here to talk!</a:t>
            </a:r>
          </a:p>
          <a:p>
            <a:pPr algn="l" defTabSz="3505200">
              <a:defRPr sz="8000">
                <a:solidFill>
                  <a:srgbClr val="C43E6A"/>
                </a:solidFill>
              </a:defRPr>
            </a:pPr>
            <a:r>
              <a:t>@twitter_handle</a:t>
            </a:r>
          </a:p>
        </p:txBody>
      </p:sp>
      <p:sp>
        <p:nvSpPr>
          <p:cNvPr id="152" name="Head with Shoulders"/>
          <p:cNvSpPr/>
          <p:nvPr/>
        </p:nvSpPr>
        <p:spPr>
          <a:xfrm>
            <a:off x="52410407" y="39462703"/>
            <a:ext cx="3713792" cy="3217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73213F"/>
          </a:solidFill>
          <a:ln w="50800">
            <a:miter lim="400000"/>
          </a:ln>
        </p:spPr>
        <p:txBody>
          <a:bodyPr lIns="75774" tIns="75774" rIns="75774" bIns="75774" anchor="ctr"/>
          <a:lstStyle/>
          <a:p>
            <a:pPr defTabSz="3505200"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50800" cap="flat">
          <a:noFill/>
          <a:miter lim="400000"/>
        </a:ln>
        <a:effectLst/>
        <a:sp3d/>
      </a:spPr>
      <a:bodyPr rot="0" spcFirstLastPara="1" vertOverflow="overflow" horzOverflow="overflow" vert="horz" wrap="square" lIns="228600" tIns="228600" rIns="228600" bIns="228600" numCol="1" spcCol="38100" rtlCol="0" anchor="ctr" upright="0">
        <a:spAutoFit/>
      </a:bodyPr>
      <a:lstStyle>
        <a:defPPr marL="0" marR="0" indent="0" algn="ctr" defTabSz="2628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9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143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50800" cap="flat">
          <a:noFill/>
          <a:miter lim="400000"/>
        </a:ln>
        <a:effectLst/>
        <a:sp3d/>
      </a:spPr>
      <a:bodyPr rot="0" spcFirstLastPara="1" vertOverflow="overflow" horzOverflow="overflow" vert="horz" wrap="square" lIns="228600" tIns="228600" rIns="228600" bIns="228600" numCol="1" spcCol="38100" rtlCol="0" anchor="ctr" upright="0">
        <a:spAutoFit/>
      </a:bodyPr>
      <a:lstStyle>
        <a:defPPr marL="0" marR="0" indent="0" algn="ctr" defTabSz="2628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0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50800" cap="flat">
          <a:noFill/>
          <a:miter lim="400000"/>
        </a:ln>
        <a:effectLst/>
        <a:sp3d/>
      </a:spPr>
      <a:bodyPr rot="0" spcFirstLastPara="1" vertOverflow="overflow" horzOverflow="overflow" vert="horz" wrap="square" lIns="228600" tIns="228600" rIns="228600" bIns="228600" numCol="1" spcCol="38100" rtlCol="0" anchor="ctr" upright="0">
        <a:spAutoFit/>
      </a:bodyPr>
      <a:lstStyle>
        <a:defPPr marL="0" marR="0" indent="0" algn="ctr" defTabSz="2628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9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143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50800" cap="flat">
          <a:noFill/>
          <a:miter lim="400000"/>
        </a:ln>
        <a:effectLst/>
        <a:sp3d/>
      </a:spPr>
      <a:bodyPr rot="0" spcFirstLastPara="1" vertOverflow="overflow" horzOverflow="overflow" vert="horz" wrap="square" lIns="228600" tIns="228600" rIns="228600" bIns="228600" numCol="1" spcCol="38100" rtlCol="0" anchor="ctr" upright="0">
        <a:spAutoFit/>
      </a:bodyPr>
      <a:lstStyle>
        <a:defPPr marL="0" marR="0" indent="0" algn="ctr" defTabSz="26289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0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