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</p:sldIdLst>
  <p:sldSz cx="38404800" cy="4023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2409825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86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6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6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6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AAAAA"/>
              </a:solidFill>
              <a:prstDash val="solid"/>
              <a:miter lim="400000"/>
            </a:ln>
          </a:left>
          <a:right>
            <a:ln w="3175" cap="flat">
              <a:solidFill>
                <a:srgbClr val="AAAAAA"/>
              </a:solidFill>
              <a:prstDash val="solid"/>
              <a:miter lim="400000"/>
            </a:ln>
          </a:right>
          <a:top>
            <a:ln w="3175" cap="flat">
              <a:solidFill>
                <a:srgbClr val="AAAAAA"/>
              </a:solidFill>
              <a:prstDash val="solid"/>
              <a:miter lim="400000"/>
            </a:ln>
          </a:top>
          <a:bottom>
            <a:ln w="3175" cap="flat">
              <a:solidFill>
                <a:srgbClr val="AAAAAA"/>
              </a:solidFill>
              <a:prstDash val="solid"/>
              <a:miter lim="400000"/>
            </a:ln>
          </a:bottom>
          <a:insideH>
            <a:ln w="3175" cap="flat">
              <a:solidFill>
                <a:srgbClr val="AAAAAA"/>
              </a:solidFill>
              <a:prstDash val="solid"/>
              <a:miter lim="400000"/>
            </a:ln>
          </a:insideH>
          <a:insideV>
            <a:ln w="3175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D6D7D6"/>
              </a:solidFill>
              <a:prstDash val="solid"/>
              <a:miter lim="400000"/>
            </a:ln>
          </a:left>
          <a:right>
            <a:ln w="3175" cap="flat">
              <a:solidFill>
                <a:srgbClr val="D6D7D6"/>
              </a:solidFill>
              <a:prstDash val="solid"/>
              <a:miter lim="400000"/>
            </a:ln>
          </a:right>
          <a:top>
            <a:ln w="3175" cap="flat">
              <a:solidFill>
                <a:srgbClr val="D6D7D6"/>
              </a:solidFill>
              <a:prstDash val="solid"/>
              <a:miter lim="400000"/>
            </a:ln>
          </a:top>
          <a:bottom>
            <a:ln w="3175" cap="flat">
              <a:solidFill>
                <a:srgbClr val="D6D7D6"/>
              </a:solidFill>
              <a:prstDash val="solid"/>
              <a:miter lim="400000"/>
            </a:ln>
          </a:bottom>
          <a:insideH>
            <a:ln w="3175" cap="flat">
              <a:solidFill>
                <a:srgbClr val="D6D7D6"/>
              </a:solidFill>
              <a:prstDash val="solid"/>
              <a:miter lim="400000"/>
            </a:ln>
          </a:insideH>
          <a:insideV>
            <a:ln w="3175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09090"/>
              </a:solidFill>
              <a:prstDash val="solid"/>
              <a:miter lim="400000"/>
            </a:ln>
          </a:left>
          <a:right>
            <a:ln w="3175" cap="flat">
              <a:solidFill>
                <a:srgbClr val="909090"/>
              </a:solidFill>
              <a:prstDash val="solid"/>
              <a:miter lim="400000"/>
            </a:ln>
          </a:right>
          <a:top>
            <a:ln w="3175" cap="flat">
              <a:solidFill>
                <a:srgbClr val="909090"/>
              </a:solidFill>
              <a:prstDash val="solid"/>
              <a:miter lim="400000"/>
            </a:ln>
          </a:top>
          <a:bottom>
            <a:ln w="3175" cap="flat">
              <a:solidFill>
                <a:srgbClr val="909090"/>
              </a:solidFill>
              <a:prstDash val="solid"/>
              <a:miter lim="400000"/>
            </a:ln>
          </a:bottom>
          <a:insideH>
            <a:ln w="3175" cap="flat">
              <a:solidFill>
                <a:srgbClr val="909090"/>
              </a:solidFill>
              <a:prstDash val="solid"/>
              <a:miter lim="400000"/>
            </a:ln>
          </a:insideH>
          <a:insideV>
            <a:ln w="3175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929292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7" name="Shape 11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/>
          <p:nvPr>
            <p:ph type="body" sz="quarter" idx="13"/>
          </p:nvPr>
        </p:nvSpPr>
        <p:spPr>
          <a:xfrm>
            <a:off x="12373198" y="22056160"/>
            <a:ext cx="13658404" cy="1397426"/>
          </a:xfrm>
          <a:prstGeom prst="rect">
            <a:avLst/>
          </a:prstGeom>
        </p:spPr>
        <p:txBody>
          <a:bodyPr>
            <a:spAutoFit/>
          </a:bodyPr>
          <a:lstStyle>
            <a:lvl1pPr>
              <a:defRPr i="1" sz="86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94" name="“Type a quote here.”"/>
          <p:cNvSpPr txBox="1"/>
          <p:nvPr>
            <p:ph type="body" sz="quarter" idx="14"/>
          </p:nvPr>
        </p:nvSpPr>
        <p:spPr>
          <a:xfrm>
            <a:off x="12373198" y="17799266"/>
            <a:ext cx="13658404" cy="3947727"/>
          </a:xfrm>
          <a:prstGeom prst="rect">
            <a:avLst/>
          </a:prstGeom>
        </p:spPr>
        <p:txBody>
          <a:bodyPr anchor="ctr">
            <a:spAutoFit/>
          </a:bodyPr>
          <a:lstStyle>
            <a:lvl1pPr>
              <a:defRPr sz="12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/>
          <p:nvPr>
            <p:ph type="pic" sz="quarter" idx="13"/>
          </p:nvPr>
        </p:nvSpPr>
        <p:spPr>
          <a:xfrm>
            <a:off x="10715625" y="13751718"/>
            <a:ext cx="16973551" cy="127301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0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sz="quarter" idx="13"/>
          </p:nvPr>
        </p:nvSpPr>
        <p:spPr>
          <a:xfrm>
            <a:off x="12829031" y="14630232"/>
            <a:ext cx="12735926" cy="770771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373198" y="22520281"/>
            <a:ext cx="13658404" cy="1856483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373198" y="24393338"/>
            <a:ext cx="13658404" cy="1475242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373198" y="17961954"/>
            <a:ext cx="13658404" cy="4309692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sz="quarter" idx="13"/>
          </p:nvPr>
        </p:nvSpPr>
        <p:spPr>
          <a:xfrm>
            <a:off x="19484187" y="14585620"/>
            <a:ext cx="6961809" cy="107245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11958804" y="14580505"/>
            <a:ext cx="6961809" cy="5204781"/>
          </a:xfrm>
          <a:prstGeom prst="rect">
            <a:avLst/>
          </a:prstGeom>
        </p:spPr>
        <p:txBody>
          <a:bodyPr/>
          <a:lstStyle>
            <a:lvl1pPr>
              <a:defRPr sz="24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11958804" y="19917891"/>
            <a:ext cx="6961809" cy="53705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5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14487192" cy="820498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/>
          <p:nvPr>
            <p:ph type="pic" sz="quarter" idx="13"/>
          </p:nvPr>
        </p:nvSpPr>
        <p:spPr>
          <a:xfrm>
            <a:off x="19484187" y="17133168"/>
            <a:ext cx="6961809" cy="820498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6" name="Title Text"/>
          <p:cNvSpPr txBox="1"/>
          <p:nvPr>
            <p:ph type="title"/>
          </p:nvPr>
        </p:nvSpPr>
        <p:spPr>
          <a:xfrm>
            <a:off x="11958804" y="14083233"/>
            <a:ext cx="14487192" cy="2817876"/>
          </a:xfrm>
          <a:prstGeom prst="rect">
            <a:avLst/>
          </a:prstGeom>
        </p:spPr>
        <p:txBody>
          <a:bodyPr anchor="ctr"/>
          <a:lstStyle/>
          <a:p>
            <a:pPr/>
            <a:r>
              <a:t>Title Text</a:t>
            </a:r>
          </a:p>
        </p:txBody>
      </p:sp>
      <p:sp>
        <p:nvSpPr>
          <p:cNvPr id="67" name="Body Level One…"/>
          <p:cNvSpPr txBox="1"/>
          <p:nvPr>
            <p:ph type="body" sz="quarter" idx="1"/>
          </p:nvPr>
        </p:nvSpPr>
        <p:spPr>
          <a:xfrm>
            <a:off x="11958804" y="17133168"/>
            <a:ext cx="6961809" cy="8204988"/>
          </a:xfrm>
          <a:prstGeom prst="rect">
            <a:avLst/>
          </a:prstGeom>
        </p:spPr>
        <p:txBody>
          <a:bodyPr anchor="ctr"/>
          <a:lstStyle>
            <a:lvl1pPr marL="1273628" indent="-1273628" algn="l">
              <a:spcBef>
                <a:spcPts val="13200"/>
              </a:spcBef>
              <a:buSzPct val="145000"/>
              <a:buChar char="•"/>
              <a:defRPr sz="10400"/>
            </a:lvl1pPr>
            <a:lvl2pPr marL="1616528" indent="-1273628" algn="l">
              <a:spcBef>
                <a:spcPts val="13200"/>
              </a:spcBef>
              <a:buSzPct val="145000"/>
              <a:buChar char="•"/>
              <a:defRPr sz="10400"/>
            </a:lvl2pPr>
            <a:lvl3pPr marL="1959428" indent="-1273628" algn="l">
              <a:spcBef>
                <a:spcPts val="13200"/>
              </a:spcBef>
              <a:buSzPct val="145000"/>
              <a:buChar char="•"/>
              <a:defRPr sz="10400"/>
            </a:lvl3pPr>
            <a:lvl4pPr marL="2302328" indent="-1273628" algn="l">
              <a:spcBef>
                <a:spcPts val="13200"/>
              </a:spcBef>
              <a:buSzPct val="145000"/>
              <a:buChar char="•"/>
              <a:defRPr sz="10400"/>
            </a:lvl4pPr>
            <a:lvl5pPr marL="2645228" indent="-1273628" algn="l">
              <a:spcBef>
                <a:spcPts val="13200"/>
              </a:spcBef>
              <a:buSzPct val="145000"/>
              <a:buChar char="•"/>
              <a:defRPr sz="10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/>
          <p:nvPr>
            <p:ph type="body" sz="quarter" idx="1"/>
          </p:nvPr>
        </p:nvSpPr>
        <p:spPr>
          <a:xfrm>
            <a:off x="11958804" y="15409291"/>
            <a:ext cx="14487192" cy="9415018"/>
          </a:xfrm>
          <a:prstGeom prst="rect">
            <a:avLst/>
          </a:prstGeom>
        </p:spPr>
        <p:txBody>
          <a:bodyPr anchor="ctr"/>
          <a:lstStyle>
            <a:lvl1pPr marL="1722437" indent="-1722437" algn="l">
              <a:spcBef>
                <a:spcPts val="17300"/>
              </a:spcBef>
              <a:buSzPct val="145000"/>
              <a:buChar char="•"/>
              <a:defRPr sz="12400"/>
            </a:lvl1pPr>
            <a:lvl2pPr marL="2166937" indent="-1722437" algn="l">
              <a:spcBef>
                <a:spcPts val="17300"/>
              </a:spcBef>
              <a:buSzPct val="145000"/>
              <a:buChar char="•"/>
              <a:defRPr sz="12400"/>
            </a:lvl2pPr>
            <a:lvl3pPr marL="2611437" indent="-1722437" algn="l">
              <a:spcBef>
                <a:spcPts val="17300"/>
              </a:spcBef>
              <a:buSzPct val="145000"/>
              <a:buChar char="•"/>
              <a:defRPr sz="12400"/>
            </a:lvl3pPr>
            <a:lvl4pPr marL="3055937" indent="-1722437" algn="l">
              <a:spcBef>
                <a:spcPts val="17300"/>
              </a:spcBef>
              <a:buSzPct val="145000"/>
              <a:buChar char="•"/>
              <a:defRPr sz="12400"/>
            </a:lvl4pPr>
            <a:lvl5pPr marL="3500437" indent="-1722437" algn="l">
              <a:spcBef>
                <a:spcPts val="17300"/>
              </a:spcBef>
              <a:buSzPct val="145000"/>
              <a:buChar char="•"/>
              <a:defRPr sz="1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/>
          <p:nvPr>
            <p:ph type="pic" sz="quarter" idx="13"/>
          </p:nvPr>
        </p:nvSpPr>
        <p:spPr>
          <a:xfrm>
            <a:off x="19500763" y="20232830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Image"/>
          <p:cNvSpPr/>
          <p:nvPr>
            <p:ph type="pic" sz="quarter" idx="14"/>
          </p:nvPr>
        </p:nvSpPr>
        <p:spPr>
          <a:xfrm>
            <a:off x="19500763" y="14580505"/>
            <a:ext cx="6961808" cy="508875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quarter" idx="15"/>
          </p:nvPr>
        </p:nvSpPr>
        <p:spPr>
          <a:xfrm>
            <a:off x="11958804" y="14580505"/>
            <a:ext cx="6961809" cy="107410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2373198" y="15889988"/>
            <a:ext cx="13658404" cy="430969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2373198" y="20315708"/>
            <a:ext cx="13658404" cy="1475242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8687532" y="25885154"/>
            <a:ext cx="1020896" cy="1062267"/>
          </a:xfrm>
          <a:prstGeom prst="rect">
            <a:avLst/>
          </a:prstGeom>
          <a:ln w="3175">
            <a:miter lim="400000"/>
          </a:ln>
        </p:spPr>
        <p:txBody>
          <a:bodyPr wrap="none" lIns="66302" tIns="66302" rIns="66302" bIns="66302">
            <a:spAutoFit/>
          </a:bodyPr>
          <a:lstStyle>
            <a:lvl1pPr>
              <a:defRPr b="0" sz="62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32000" u="none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0" algn="ctr" defTabSz="2409825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4400" u="none">
          <a:ln>
            <a:noFill/>
          </a:ln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2409825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62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solidFill>
          <a:srgbClr val="72CB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Rectangle"/>
          <p:cNvSpPr/>
          <p:nvPr/>
        </p:nvSpPr>
        <p:spPr>
          <a:xfrm>
            <a:off x="2854436" y="23865172"/>
            <a:ext cx="32949927" cy="9714215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0" name="Rectangle"/>
          <p:cNvSpPr/>
          <p:nvPr/>
        </p:nvSpPr>
        <p:spPr>
          <a:xfrm>
            <a:off x="2854436" y="34956218"/>
            <a:ext cx="16539583" cy="3225137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1" name="Rectangle"/>
          <p:cNvSpPr/>
          <p:nvPr/>
        </p:nvSpPr>
        <p:spPr>
          <a:xfrm>
            <a:off x="2727436" y="17997863"/>
            <a:ext cx="32949927" cy="4237874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2" name="Rectangle"/>
          <p:cNvSpPr/>
          <p:nvPr/>
        </p:nvSpPr>
        <p:spPr>
          <a:xfrm>
            <a:off x="2727436" y="12402487"/>
            <a:ext cx="32949927" cy="4237874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3" name="Rectangle"/>
          <p:cNvSpPr/>
          <p:nvPr/>
        </p:nvSpPr>
        <p:spPr>
          <a:xfrm>
            <a:off x="1139879" y="1099583"/>
            <a:ext cx="36125043" cy="6496671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4" name="Rectangle"/>
          <p:cNvSpPr/>
          <p:nvPr/>
        </p:nvSpPr>
        <p:spPr>
          <a:xfrm>
            <a:off x="1228779" y="1188483"/>
            <a:ext cx="35947243" cy="37856633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5" name="Line"/>
          <p:cNvSpPr/>
          <p:nvPr/>
        </p:nvSpPr>
        <p:spPr>
          <a:xfrm>
            <a:off x="1139879" y="7520053"/>
            <a:ext cx="36125043" cy="1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6" name="The TL;DR you want people to remember (or title if it’s not super long)"/>
          <p:cNvSpPr txBox="1"/>
          <p:nvPr/>
        </p:nvSpPr>
        <p:spPr>
          <a:xfrm>
            <a:off x="2638537" y="2059115"/>
            <a:ext cx="33127727" cy="45776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algn="r">
              <a:defRPr b="0" sz="144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The </a:t>
            </a:r>
            <a:r>
              <a:t>TL;DR</a:t>
            </a:r>
            <a:r>
              <a:t> you want people to remember (or title if it’s not super long)</a:t>
            </a:r>
          </a:p>
        </p:txBody>
      </p:sp>
      <p:sp>
        <p:nvSpPr>
          <p:cNvPr id="127" name="Line"/>
          <p:cNvSpPr/>
          <p:nvPr/>
        </p:nvSpPr>
        <p:spPr>
          <a:xfrm>
            <a:off x="1139879" y="10482168"/>
            <a:ext cx="36125043" cy="1"/>
          </a:xfrm>
          <a:prstGeom prst="line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28" name="Affiliation logo here"/>
          <p:cNvSpPr txBox="1"/>
          <p:nvPr/>
        </p:nvSpPr>
        <p:spPr>
          <a:xfrm>
            <a:off x="2638537" y="7963258"/>
            <a:ext cx="4668657" cy="20630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>
              <a:defRPr b="0" sz="62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/>
            <a:r>
              <a:t>Affiliation logo here</a:t>
            </a:r>
          </a:p>
        </p:txBody>
      </p:sp>
      <p:sp>
        <p:nvSpPr>
          <p:cNvPr id="129" name="Your name followed by co-authors"/>
          <p:cNvSpPr txBox="1"/>
          <p:nvPr/>
        </p:nvSpPr>
        <p:spPr>
          <a:xfrm>
            <a:off x="20771032" y="8312508"/>
            <a:ext cx="14995231" cy="13772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>
              <a:defRPr b="0" sz="8000">
                <a:solidFill>
                  <a:srgbClr val="FFFD0A"/>
                </a:solidFill>
                <a:latin typeface="Impact"/>
                <a:ea typeface="Impact"/>
                <a:cs typeface="Impact"/>
                <a:sym typeface="Impact"/>
              </a:defRPr>
            </a:pPr>
            <a:r>
              <a:t>Your name </a:t>
            </a:r>
            <a:r>
              <a:rPr>
                <a:solidFill>
                  <a:srgbClr val="000000"/>
                </a:solidFill>
              </a:rPr>
              <a:t>followed by co-authors</a:t>
            </a:r>
          </a:p>
        </p:txBody>
      </p:sp>
      <p:sp>
        <p:nvSpPr>
          <p:cNvPr id="130" name="Rectangle"/>
          <p:cNvSpPr/>
          <p:nvPr/>
        </p:nvSpPr>
        <p:spPr>
          <a:xfrm>
            <a:off x="20686581" y="11308336"/>
            <a:ext cx="16404989" cy="146613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1" name="Introduction"/>
          <p:cNvSpPr txBox="1"/>
          <p:nvPr/>
        </p:nvSpPr>
        <p:spPr>
          <a:xfrm>
            <a:off x="21391460" y="11352801"/>
            <a:ext cx="14995231" cy="13772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>
              <a:defRPr b="0" sz="8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Introduction</a:t>
            </a:r>
          </a:p>
        </p:txBody>
      </p:sp>
      <p:sp>
        <p:nvSpPr>
          <p:cNvPr id="132" name="Four bullet points in this section…"/>
          <p:cNvSpPr txBox="1"/>
          <p:nvPr/>
        </p:nvSpPr>
        <p:spPr>
          <a:xfrm>
            <a:off x="3857501" y="12597799"/>
            <a:ext cx="31250837" cy="3847250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numCol="2" spcCol="1562541" anchor="ctr"/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Four bullet points in this section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Only fill in the relevant information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No plot necessary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key points in your </a:t>
            </a:r>
            <a:r>
              <a:rPr b="1">
                <a:solidFill>
                  <a:srgbClr val="FFFD0A"/>
                </a:solidFill>
              </a:rPr>
              <a:t>one</a:t>
            </a:r>
            <a:r>
              <a:rPr>
                <a:solidFill>
                  <a:schemeClr val="accent4">
                    <a:hueOff val="-1109302"/>
                    <a:lumOff val="-6470"/>
                  </a:schemeClr>
                </a:solidFill>
              </a:rPr>
              <a:t> </a:t>
            </a:r>
            <a:r>
              <a:t>complimentary color</a:t>
            </a:r>
          </a:p>
        </p:txBody>
      </p:sp>
      <p:sp>
        <p:nvSpPr>
          <p:cNvPr id="133" name="Rectangle"/>
          <p:cNvSpPr/>
          <p:nvPr/>
        </p:nvSpPr>
        <p:spPr>
          <a:xfrm>
            <a:off x="1304738" y="17254179"/>
            <a:ext cx="16404988" cy="146613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4" name="Methodology"/>
          <p:cNvSpPr txBox="1"/>
          <p:nvPr/>
        </p:nvSpPr>
        <p:spPr>
          <a:xfrm>
            <a:off x="2009616" y="17298644"/>
            <a:ext cx="14995232" cy="13772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>
              <a:defRPr b="0" sz="8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Methodology</a:t>
            </a:r>
          </a:p>
        </p:txBody>
      </p:sp>
      <p:sp>
        <p:nvSpPr>
          <p:cNvPr id="135" name="Remind the reader what you’re trying to address…"/>
          <p:cNvSpPr txBox="1"/>
          <p:nvPr/>
        </p:nvSpPr>
        <p:spPr>
          <a:xfrm>
            <a:off x="3633635" y="18851483"/>
            <a:ext cx="31698569" cy="3068006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numCol="2" spcCol="1584928" anchor="ctr"/>
          <a:lstStyle/>
          <a:p>
            <a:pPr marL="861218" indent="-861218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Remind the reader what you’re trying to address</a:t>
            </a:r>
          </a:p>
          <a:p>
            <a:pPr marL="861218" indent="-861218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Highlight the </a:t>
            </a:r>
            <a:r>
              <a:rPr b="1">
                <a:solidFill>
                  <a:srgbClr val="FFFD0A"/>
                </a:solidFill>
              </a:rPr>
              <a:t>three</a:t>
            </a:r>
            <a:r>
              <a:t> most important steps</a:t>
            </a:r>
          </a:p>
          <a:p>
            <a:pPr lvl="1" marL="1250156" indent="-8056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your data set</a:t>
            </a:r>
          </a:p>
          <a:p>
            <a:pPr lvl="1" marL="1250156" indent="-8056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steps you took</a:t>
            </a:r>
          </a:p>
          <a:p>
            <a:pPr lvl="1" marL="1250156" indent="-805656" algn="l">
              <a:lnSpc>
                <a:spcPct val="120000"/>
              </a:lnSpc>
              <a:buClr>
                <a:srgbClr val="000000"/>
              </a:buClr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bullet about the analysis</a:t>
            </a:r>
          </a:p>
        </p:txBody>
      </p:sp>
      <p:sp>
        <p:nvSpPr>
          <p:cNvPr id="136" name="Rectangle"/>
          <p:cNvSpPr/>
          <p:nvPr/>
        </p:nvSpPr>
        <p:spPr>
          <a:xfrm>
            <a:off x="20686581" y="22916206"/>
            <a:ext cx="16404989" cy="146613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7" name="Rectangle"/>
          <p:cNvSpPr/>
          <p:nvPr/>
        </p:nvSpPr>
        <p:spPr>
          <a:xfrm>
            <a:off x="1304738" y="34134251"/>
            <a:ext cx="16404988" cy="1466135"/>
          </a:xfrm>
          <a:prstGeom prst="rect">
            <a:avLst/>
          </a:pr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solidFill>
                  <a:schemeClr val="accent1">
                    <a:lumOff val="13529"/>
                  </a:schemeClr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8" name="Rectangle"/>
          <p:cNvSpPr/>
          <p:nvPr/>
        </p:nvSpPr>
        <p:spPr>
          <a:xfrm>
            <a:off x="32391662" y="34956218"/>
            <a:ext cx="3412701" cy="3225137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9" name="Rectangle"/>
          <p:cNvSpPr/>
          <p:nvPr/>
        </p:nvSpPr>
        <p:spPr>
          <a:xfrm>
            <a:off x="20135859" y="34956218"/>
            <a:ext cx="11513963" cy="3225137"/>
          </a:xfrm>
          <a:prstGeom prst="rect">
            <a:avLst/>
          </a:prstGeom>
          <a:ln w="177800">
            <a:solidFill>
              <a:srgbClr val="000000"/>
            </a:solidFill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0" name="Results &amp; Analysis"/>
          <p:cNvSpPr txBox="1"/>
          <p:nvPr/>
        </p:nvSpPr>
        <p:spPr>
          <a:xfrm>
            <a:off x="21391460" y="22960670"/>
            <a:ext cx="14995231" cy="13772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>
              <a:defRPr b="0" sz="8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Results &amp; Analysis</a:t>
            </a:r>
          </a:p>
        </p:txBody>
      </p:sp>
      <p:sp>
        <p:nvSpPr>
          <p:cNvPr id="141" name="Discussion &amp; Conclusions"/>
          <p:cNvSpPr txBox="1"/>
          <p:nvPr/>
        </p:nvSpPr>
        <p:spPr>
          <a:xfrm>
            <a:off x="2009616" y="34178715"/>
            <a:ext cx="14995232" cy="137720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>
            <a:lvl1pPr>
              <a:defRPr b="0" sz="8000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defRPr>
            </a:lvl1pPr>
          </a:lstStyle>
          <a:p>
            <a:pPr>
              <a:defRPr>
                <a:solidFill>
                  <a:srgbClr val="CBEBFF"/>
                </a:solidFill>
              </a:defRPr>
            </a:pPr>
            <a:r>
              <a:rPr>
                <a:solidFill>
                  <a:srgbClr val="000000"/>
                </a:solidFill>
              </a:rPr>
              <a:t>Discussion &amp; Conclusions</a:t>
            </a:r>
          </a:p>
        </p:txBody>
      </p:sp>
      <p:sp>
        <p:nvSpPr>
          <p:cNvPr id="142" name="Head with Shoulders"/>
          <p:cNvSpPr/>
          <p:nvPr/>
        </p:nvSpPr>
        <p:spPr>
          <a:xfrm>
            <a:off x="32590596" y="35262797"/>
            <a:ext cx="3014834" cy="261197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0801" y="0"/>
                </a:moveTo>
                <a:cubicBezTo>
                  <a:pt x="8419" y="0"/>
                  <a:pt x="7041" y="1374"/>
                  <a:pt x="6553" y="3337"/>
                </a:cubicBezTo>
                <a:cubicBezTo>
                  <a:pt x="6322" y="4269"/>
                  <a:pt x="6312" y="5365"/>
                  <a:pt x="6383" y="6556"/>
                </a:cubicBezTo>
                <a:cubicBezTo>
                  <a:pt x="6251" y="6550"/>
                  <a:pt x="6103" y="6550"/>
                  <a:pt x="5944" y="6556"/>
                </a:cubicBezTo>
                <a:cubicBezTo>
                  <a:pt x="5170" y="6600"/>
                  <a:pt x="5740" y="8660"/>
                  <a:pt x="6261" y="9870"/>
                </a:cubicBezTo>
                <a:cubicBezTo>
                  <a:pt x="6371" y="10117"/>
                  <a:pt x="6602" y="10060"/>
                  <a:pt x="6700" y="10028"/>
                </a:cubicBezTo>
                <a:cubicBezTo>
                  <a:pt x="6898" y="12074"/>
                  <a:pt x="7173" y="12688"/>
                  <a:pt x="7865" y="13587"/>
                </a:cubicBezTo>
                <a:lnTo>
                  <a:pt x="7853" y="14563"/>
                </a:lnTo>
                <a:cubicBezTo>
                  <a:pt x="7836" y="15893"/>
                  <a:pt x="7177" y="16995"/>
                  <a:pt x="6102" y="17704"/>
                </a:cubicBezTo>
                <a:cubicBezTo>
                  <a:pt x="6014" y="17761"/>
                  <a:pt x="5927" y="17818"/>
                  <a:pt x="5839" y="17863"/>
                </a:cubicBezTo>
                <a:cubicBezTo>
                  <a:pt x="5335" y="18148"/>
                  <a:pt x="4780" y="18293"/>
                  <a:pt x="4221" y="18318"/>
                </a:cubicBezTo>
                <a:cubicBezTo>
                  <a:pt x="1630" y="18457"/>
                  <a:pt x="779" y="19820"/>
                  <a:pt x="0" y="21600"/>
                </a:cubicBezTo>
                <a:lnTo>
                  <a:pt x="10801" y="21600"/>
                </a:lnTo>
                <a:lnTo>
                  <a:pt x="21600" y="21600"/>
                </a:lnTo>
                <a:cubicBezTo>
                  <a:pt x="20821" y="19820"/>
                  <a:pt x="19970" y="18457"/>
                  <a:pt x="17379" y="18318"/>
                </a:cubicBezTo>
                <a:cubicBezTo>
                  <a:pt x="16820" y="18286"/>
                  <a:pt x="16260" y="18148"/>
                  <a:pt x="15761" y="17863"/>
                </a:cubicBezTo>
                <a:cubicBezTo>
                  <a:pt x="15678" y="17812"/>
                  <a:pt x="15591" y="17761"/>
                  <a:pt x="15498" y="17704"/>
                </a:cubicBezTo>
                <a:cubicBezTo>
                  <a:pt x="14423" y="16995"/>
                  <a:pt x="13758" y="15893"/>
                  <a:pt x="13747" y="14563"/>
                </a:cubicBezTo>
                <a:lnTo>
                  <a:pt x="13737" y="13587"/>
                </a:lnTo>
                <a:cubicBezTo>
                  <a:pt x="14428" y="12688"/>
                  <a:pt x="14697" y="12074"/>
                  <a:pt x="14900" y="10028"/>
                </a:cubicBezTo>
                <a:cubicBezTo>
                  <a:pt x="14993" y="10066"/>
                  <a:pt x="15229" y="10123"/>
                  <a:pt x="15339" y="9870"/>
                </a:cubicBezTo>
                <a:cubicBezTo>
                  <a:pt x="15865" y="8660"/>
                  <a:pt x="16431" y="6600"/>
                  <a:pt x="15658" y="6556"/>
                </a:cubicBezTo>
                <a:cubicBezTo>
                  <a:pt x="15498" y="6550"/>
                  <a:pt x="15350" y="6543"/>
                  <a:pt x="15219" y="6556"/>
                </a:cubicBezTo>
                <a:cubicBezTo>
                  <a:pt x="15290" y="5371"/>
                  <a:pt x="15283" y="4269"/>
                  <a:pt x="15047" y="3337"/>
                </a:cubicBezTo>
                <a:cubicBezTo>
                  <a:pt x="14559" y="1374"/>
                  <a:pt x="13183" y="0"/>
                  <a:pt x="10801" y="0"/>
                </a:cubicBezTo>
                <a:close/>
              </a:path>
            </a:pathLst>
          </a:custGeom>
          <a:solidFill>
            <a:srgbClr val="CBEBFF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3" name="Questions? I’m here to talk!…"/>
          <p:cNvSpPr txBox="1"/>
          <p:nvPr/>
        </p:nvSpPr>
        <p:spPr>
          <a:xfrm>
            <a:off x="20491066" y="35638647"/>
            <a:ext cx="10803549" cy="1860278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>
              <a:defRPr sz="6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Questions? I’m here to talk!</a:t>
            </a:r>
          </a:p>
          <a:p>
            <a:pPr>
              <a:defRPr sz="6000">
                <a:solidFill>
                  <a:srgbClr val="FFFD0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@twitter_handle</a:t>
            </a:r>
          </a:p>
        </p:txBody>
      </p:sp>
      <p:sp>
        <p:nvSpPr>
          <p:cNvPr id="144" name="Bell Curve"/>
          <p:cNvSpPr/>
          <p:nvPr/>
        </p:nvSpPr>
        <p:spPr>
          <a:xfrm>
            <a:off x="4469021" y="25246074"/>
            <a:ext cx="6968118" cy="6949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4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4" y="21600"/>
                </a:cubicBezTo>
                <a:lnTo>
                  <a:pt x="21406" y="21600"/>
                </a:lnTo>
                <a:cubicBezTo>
                  <a:pt x="21513" y="21600"/>
                  <a:pt x="21600" y="21511"/>
                  <a:pt x="21600" y="21404"/>
                </a:cubicBezTo>
                <a:lnTo>
                  <a:pt x="21600" y="20822"/>
                </a:lnTo>
                <a:cubicBezTo>
                  <a:pt x="21600" y="20715"/>
                  <a:pt x="21513" y="20628"/>
                  <a:pt x="21406" y="20628"/>
                </a:cubicBezTo>
                <a:lnTo>
                  <a:pt x="12165" y="20628"/>
                </a:lnTo>
                <a:lnTo>
                  <a:pt x="12165" y="19779"/>
                </a:lnTo>
                <a:lnTo>
                  <a:pt x="11626" y="19779"/>
                </a:lnTo>
                <a:lnTo>
                  <a:pt x="11626" y="20628"/>
                </a:lnTo>
                <a:lnTo>
                  <a:pt x="1163" y="20628"/>
                </a:lnTo>
                <a:cubicBezTo>
                  <a:pt x="1057" y="20628"/>
                  <a:pt x="970" y="20539"/>
                  <a:pt x="970" y="20432"/>
                </a:cubicBezTo>
                <a:lnTo>
                  <a:pt x="970" y="194"/>
                </a:lnTo>
                <a:cubicBezTo>
                  <a:pt x="970" y="87"/>
                  <a:pt x="883" y="0"/>
                  <a:pt x="776" y="0"/>
                </a:cubicBezTo>
                <a:lnTo>
                  <a:pt x="194" y="0"/>
                </a:lnTo>
                <a:close/>
                <a:moveTo>
                  <a:pt x="11876" y="5159"/>
                </a:moveTo>
                <a:cubicBezTo>
                  <a:pt x="10741" y="5159"/>
                  <a:pt x="10243" y="6260"/>
                  <a:pt x="10080" y="6621"/>
                </a:cubicBezTo>
                <a:cubicBezTo>
                  <a:pt x="9717" y="7423"/>
                  <a:pt x="9465" y="8488"/>
                  <a:pt x="9172" y="9720"/>
                </a:cubicBezTo>
                <a:cubicBezTo>
                  <a:pt x="8905" y="10847"/>
                  <a:pt x="8601" y="12125"/>
                  <a:pt x="8166" y="13338"/>
                </a:cubicBezTo>
                <a:cubicBezTo>
                  <a:pt x="7432" y="15385"/>
                  <a:pt x="6483" y="16961"/>
                  <a:pt x="5344" y="18024"/>
                </a:cubicBezTo>
                <a:cubicBezTo>
                  <a:pt x="4185" y="19106"/>
                  <a:pt x="2822" y="19654"/>
                  <a:pt x="1293" y="19654"/>
                </a:cubicBezTo>
                <a:lnTo>
                  <a:pt x="1293" y="20410"/>
                </a:lnTo>
                <a:cubicBezTo>
                  <a:pt x="4654" y="20410"/>
                  <a:pt x="7277" y="18053"/>
                  <a:pt x="8876" y="13593"/>
                </a:cubicBezTo>
                <a:cubicBezTo>
                  <a:pt x="9325" y="12340"/>
                  <a:pt x="9634" y="11040"/>
                  <a:pt x="9906" y="9894"/>
                </a:cubicBezTo>
                <a:cubicBezTo>
                  <a:pt x="10433" y="7671"/>
                  <a:pt x="10849" y="5916"/>
                  <a:pt x="11876" y="5916"/>
                </a:cubicBezTo>
                <a:cubicBezTo>
                  <a:pt x="12815" y="5916"/>
                  <a:pt x="13161" y="7265"/>
                  <a:pt x="13648" y="9467"/>
                </a:cubicBezTo>
                <a:cubicBezTo>
                  <a:pt x="13935" y="10763"/>
                  <a:pt x="14259" y="12232"/>
                  <a:pt x="14842" y="13651"/>
                </a:cubicBezTo>
                <a:cubicBezTo>
                  <a:pt x="16579" y="17884"/>
                  <a:pt x="19106" y="20410"/>
                  <a:pt x="21600" y="20410"/>
                </a:cubicBezTo>
                <a:lnTo>
                  <a:pt x="21600" y="19654"/>
                </a:lnTo>
                <a:cubicBezTo>
                  <a:pt x="20557" y="19654"/>
                  <a:pt x="19457" y="19095"/>
                  <a:pt x="18417" y="18035"/>
                </a:cubicBezTo>
                <a:cubicBezTo>
                  <a:pt x="17339" y="16937"/>
                  <a:pt x="16343" y="15322"/>
                  <a:pt x="15538" y="13362"/>
                </a:cubicBezTo>
                <a:cubicBezTo>
                  <a:pt x="14981" y="12004"/>
                  <a:pt x="14664" y="10569"/>
                  <a:pt x="14384" y="9303"/>
                </a:cubicBezTo>
                <a:cubicBezTo>
                  <a:pt x="14136" y="8183"/>
                  <a:pt x="13923" y="7216"/>
                  <a:pt x="13593" y="6489"/>
                </a:cubicBezTo>
                <a:cubicBezTo>
                  <a:pt x="13186" y="5595"/>
                  <a:pt x="12624" y="5159"/>
                  <a:pt x="11876" y="5159"/>
                </a:cubicBezTo>
                <a:close/>
                <a:moveTo>
                  <a:pt x="11626" y="6692"/>
                </a:moveTo>
                <a:lnTo>
                  <a:pt x="11626" y="7703"/>
                </a:lnTo>
                <a:lnTo>
                  <a:pt x="12165" y="7703"/>
                </a:lnTo>
                <a:lnTo>
                  <a:pt x="12165" y="6692"/>
                </a:lnTo>
                <a:lnTo>
                  <a:pt x="11626" y="6692"/>
                </a:lnTo>
                <a:close/>
                <a:moveTo>
                  <a:pt x="11596" y="8905"/>
                </a:moveTo>
                <a:lnTo>
                  <a:pt x="11596" y="9916"/>
                </a:lnTo>
                <a:lnTo>
                  <a:pt x="12135" y="9916"/>
                </a:lnTo>
                <a:lnTo>
                  <a:pt x="12135" y="8905"/>
                </a:lnTo>
                <a:lnTo>
                  <a:pt x="11596" y="8905"/>
                </a:lnTo>
                <a:close/>
                <a:moveTo>
                  <a:pt x="11626" y="11293"/>
                </a:moveTo>
                <a:lnTo>
                  <a:pt x="11626" y="12305"/>
                </a:lnTo>
                <a:lnTo>
                  <a:pt x="12165" y="12305"/>
                </a:lnTo>
                <a:lnTo>
                  <a:pt x="12165" y="11293"/>
                </a:lnTo>
                <a:lnTo>
                  <a:pt x="11626" y="11293"/>
                </a:lnTo>
                <a:close/>
                <a:moveTo>
                  <a:pt x="11596" y="13316"/>
                </a:moveTo>
                <a:lnTo>
                  <a:pt x="11596" y="14327"/>
                </a:lnTo>
                <a:lnTo>
                  <a:pt x="12135" y="14327"/>
                </a:lnTo>
                <a:lnTo>
                  <a:pt x="12135" y="13316"/>
                </a:lnTo>
                <a:lnTo>
                  <a:pt x="11596" y="13316"/>
                </a:lnTo>
                <a:close/>
                <a:moveTo>
                  <a:pt x="11626" y="15435"/>
                </a:moveTo>
                <a:lnTo>
                  <a:pt x="11626" y="16446"/>
                </a:lnTo>
                <a:lnTo>
                  <a:pt x="12165" y="16446"/>
                </a:lnTo>
                <a:lnTo>
                  <a:pt x="12165" y="15435"/>
                </a:lnTo>
                <a:lnTo>
                  <a:pt x="11626" y="15435"/>
                </a:lnTo>
                <a:close/>
                <a:moveTo>
                  <a:pt x="11596" y="17590"/>
                </a:moveTo>
                <a:lnTo>
                  <a:pt x="11596" y="18601"/>
                </a:lnTo>
                <a:lnTo>
                  <a:pt x="12135" y="18601"/>
                </a:lnTo>
                <a:lnTo>
                  <a:pt x="12135" y="17590"/>
                </a:lnTo>
                <a:lnTo>
                  <a:pt x="11596" y="17590"/>
                </a:ln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5" name="Function Graph"/>
          <p:cNvSpPr/>
          <p:nvPr/>
        </p:nvSpPr>
        <p:spPr>
          <a:xfrm>
            <a:off x="26661206" y="25248829"/>
            <a:ext cx="6993040" cy="69469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193" y="0"/>
                </a:moveTo>
                <a:cubicBezTo>
                  <a:pt x="87" y="0"/>
                  <a:pt x="0" y="87"/>
                  <a:pt x="0" y="194"/>
                </a:cubicBezTo>
                <a:lnTo>
                  <a:pt x="0" y="21404"/>
                </a:lnTo>
                <a:cubicBezTo>
                  <a:pt x="0" y="21511"/>
                  <a:pt x="87" y="21600"/>
                  <a:pt x="193" y="21600"/>
                </a:cubicBezTo>
                <a:lnTo>
                  <a:pt x="21322" y="21600"/>
                </a:lnTo>
                <a:cubicBezTo>
                  <a:pt x="21428" y="21600"/>
                  <a:pt x="21514" y="21511"/>
                  <a:pt x="21514" y="21404"/>
                </a:cubicBezTo>
                <a:lnTo>
                  <a:pt x="21514" y="20822"/>
                </a:lnTo>
                <a:cubicBezTo>
                  <a:pt x="21514" y="20715"/>
                  <a:pt x="21428" y="20628"/>
                  <a:pt x="21322" y="20628"/>
                </a:cubicBezTo>
                <a:lnTo>
                  <a:pt x="1159" y="20628"/>
                </a:lnTo>
                <a:cubicBezTo>
                  <a:pt x="1052" y="20628"/>
                  <a:pt x="966" y="20539"/>
                  <a:pt x="966" y="20432"/>
                </a:cubicBezTo>
                <a:lnTo>
                  <a:pt x="966" y="194"/>
                </a:lnTo>
                <a:cubicBezTo>
                  <a:pt x="966" y="87"/>
                  <a:pt x="879" y="0"/>
                  <a:pt x="773" y="0"/>
                </a:cubicBezTo>
                <a:lnTo>
                  <a:pt x="193" y="0"/>
                </a:lnTo>
                <a:close/>
                <a:moveTo>
                  <a:pt x="4579" y="3635"/>
                </a:moveTo>
                <a:cubicBezTo>
                  <a:pt x="4069" y="3635"/>
                  <a:pt x="3973" y="4313"/>
                  <a:pt x="3893" y="5269"/>
                </a:cubicBezTo>
                <a:cubicBezTo>
                  <a:pt x="3826" y="6066"/>
                  <a:pt x="3789" y="7155"/>
                  <a:pt x="3747" y="8309"/>
                </a:cubicBezTo>
                <a:cubicBezTo>
                  <a:pt x="3722" y="9023"/>
                  <a:pt x="3694" y="9757"/>
                  <a:pt x="3660" y="10474"/>
                </a:cubicBezTo>
                <a:lnTo>
                  <a:pt x="1430" y="10474"/>
                </a:lnTo>
                <a:lnTo>
                  <a:pt x="1430" y="11230"/>
                </a:lnTo>
                <a:lnTo>
                  <a:pt x="4374" y="11230"/>
                </a:lnTo>
                <a:lnTo>
                  <a:pt x="4393" y="10873"/>
                </a:lnTo>
                <a:cubicBezTo>
                  <a:pt x="4437" y="10037"/>
                  <a:pt x="4467" y="9172"/>
                  <a:pt x="4497" y="8336"/>
                </a:cubicBezTo>
                <a:cubicBezTo>
                  <a:pt x="4526" y="7507"/>
                  <a:pt x="4560" y="6578"/>
                  <a:pt x="4607" y="5814"/>
                </a:cubicBezTo>
                <a:cubicBezTo>
                  <a:pt x="4621" y="5979"/>
                  <a:pt x="4635" y="6160"/>
                  <a:pt x="4648" y="6361"/>
                </a:cubicBezTo>
                <a:cubicBezTo>
                  <a:pt x="4720" y="7486"/>
                  <a:pt x="4764" y="8893"/>
                  <a:pt x="4805" y="10253"/>
                </a:cubicBezTo>
                <a:cubicBezTo>
                  <a:pt x="4814" y="10545"/>
                  <a:pt x="4823" y="10836"/>
                  <a:pt x="4832" y="11121"/>
                </a:cubicBezTo>
                <a:lnTo>
                  <a:pt x="4839" y="11340"/>
                </a:lnTo>
                <a:cubicBezTo>
                  <a:pt x="4882" y="12712"/>
                  <a:pt x="4923" y="14008"/>
                  <a:pt x="5011" y="14987"/>
                </a:cubicBezTo>
                <a:cubicBezTo>
                  <a:pt x="5108" y="16050"/>
                  <a:pt x="5236" y="16930"/>
                  <a:pt x="5835" y="16930"/>
                </a:cubicBezTo>
                <a:cubicBezTo>
                  <a:pt x="6373" y="16930"/>
                  <a:pt x="6497" y="16190"/>
                  <a:pt x="6594" y="15296"/>
                </a:cubicBezTo>
                <a:cubicBezTo>
                  <a:pt x="6678" y="14518"/>
                  <a:pt x="6726" y="13520"/>
                  <a:pt x="6772" y="12555"/>
                </a:cubicBezTo>
                <a:cubicBezTo>
                  <a:pt x="6796" y="12043"/>
                  <a:pt x="6820" y="11560"/>
                  <a:pt x="6847" y="11132"/>
                </a:cubicBezTo>
                <a:cubicBezTo>
                  <a:pt x="6861" y="10921"/>
                  <a:pt x="6874" y="10707"/>
                  <a:pt x="6888" y="10495"/>
                </a:cubicBezTo>
                <a:cubicBezTo>
                  <a:pt x="6933" y="9765"/>
                  <a:pt x="6992" y="8813"/>
                  <a:pt x="7072" y="8108"/>
                </a:cubicBezTo>
                <a:cubicBezTo>
                  <a:pt x="7130" y="8632"/>
                  <a:pt x="7171" y="9283"/>
                  <a:pt x="7206" y="9828"/>
                </a:cubicBezTo>
                <a:cubicBezTo>
                  <a:pt x="7234" y="10257"/>
                  <a:pt x="7265" y="10701"/>
                  <a:pt x="7300" y="11138"/>
                </a:cubicBezTo>
                <a:cubicBezTo>
                  <a:pt x="7355" y="11811"/>
                  <a:pt x="7430" y="12670"/>
                  <a:pt x="7538" y="13325"/>
                </a:cubicBezTo>
                <a:cubicBezTo>
                  <a:pt x="7649" y="13995"/>
                  <a:pt x="7799" y="14650"/>
                  <a:pt x="8291" y="14650"/>
                </a:cubicBezTo>
                <a:cubicBezTo>
                  <a:pt x="8807" y="14650"/>
                  <a:pt x="8920" y="13936"/>
                  <a:pt x="8993" y="13463"/>
                </a:cubicBezTo>
                <a:cubicBezTo>
                  <a:pt x="9075" y="12940"/>
                  <a:pt x="9130" y="12285"/>
                  <a:pt x="9183" y="11651"/>
                </a:cubicBezTo>
                <a:cubicBezTo>
                  <a:pt x="9198" y="11475"/>
                  <a:pt x="9212" y="11303"/>
                  <a:pt x="9226" y="11141"/>
                </a:cubicBezTo>
                <a:cubicBezTo>
                  <a:pt x="9311" y="10194"/>
                  <a:pt x="9403" y="9541"/>
                  <a:pt x="9501" y="9185"/>
                </a:cubicBezTo>
                <a:cubicBezTo>
                  <a:pt x="9633" y="9696"/>
                  <a:pt x="9726" y="10669"/>
                  <a:pt x="9771" y="11144"/>
                </a:cubicBezTo>
                <a:cubicBezTo>
                  <a:pt x="9831" y="11767"/>
                  <a:pt x="9905" y="12254"/>
                  <a:pt x="9993" y="12594"/>
                </a:cubicBezTo>
                <a:cubicBezTo>
                  <a:pt x="10054" y="12832"/>
                  <a:pt x="10198" y="13391"/>
                  <a:pt x="10653" y="13391"/>
                </a:cubicBezTo>
                <a:cubicBezTo>
                  <a:pt x="11032" y="13391"/>
                  <a:pt x="11217" y="12975"/>
                  <a:pt x="11349" y="12567"/>
                </a:cubicBezTo>
                <a:cubicBezTo>
                  <a:pt x="11467" y="12203"/>
                  <a:pt x="11579" y="11704"/>
                  <a:pt x="11661" y="11165"/>
                </a:cubicBezTo>
                <a:cubicBezTo>
                  <a:pt x="11745" y="10615"/>
                  <a:pt x="11876" y="10261"/>
                  <a:pt x="11971" y="10086"/>
                </a:cubicBezTo>
                <a:cubicBezTo>
                  <a:pt x="12053" y="10269"/>
                  <a:pt x="12153" y="10639"/>
                  <a:pt x="12271" y="11188"/>
                </a:cubicBezTo>
                <a:cubicBezTo>
                  <a:pt x="12485" y="12183"/>
                  <a:pt x="12763" y="12626"/>
                  <a:pt x="13173" y="12626"/>
                </a:cubicBezTo>
                <a:cubicBezTo>
                  <a:pt x="13612" y="12626"/>
                  <a:pt x="13946" y="12143"/>
                  <a:pt x="14166" y="11193"/>
                </a:cubicBezTo>
                <a:cubicBezTo>
                  <a:pt x="14230" y="10915"/>
                  <a:pt x="14317" y="10721"/>
                  <a:pt x="14384" y="10609"/>
                </a:cubicBezTo>
                <a:cubicBezTo>
                  <a:pt x="14442" y="10712"/>
                  <a:pt x="14507" y="10855"/>
                  <a:pt x="14553" y="10955"/>
                </a:cubicBezTo>
                <a:cubicBezTo>
                  <a:pt x="14603" y="11064"/>
                  <a:pt x="14655" y="11175"/>
                  <a:pt x="14711" y="11283"/>
                </a:cubicBezTo>
                <a:cubicBezTo>
                  <a:pt x="14963" y="11766"/>
                  <a:pt x="15162" y="12149"/>
                  <a:pt x="15638" y="12149"/>
                </a:cubicBezTo>
                <a:cubicBezTo>
                  <a:pt x="16094" y="12149"/>
                  <a:pt x="16314" y="11747"/>
                  <a:pt x="16475" y="11453"/>
                </a:cubicBezTo>
                <a:cubicBezTo>
                  <a:pt x="16502" y="11402"/>
                  <a:pt x="16532" y="11350"/>
                  <a:pt x="16562" y="11300"/>
                </a:cubicBezTo>
                <a:cubicBezTo>
                  <a:pt x="16588" y="11255"/>
                  <a:pt x="16611" y="11213"/>
                  <a:pt x="16634" y="11173"/>
                </a:cubicBezTo>
                <a:cubicBezTo>
                  <a:pt x="16703" y="11053"/>
                  <a:pt x="16782" y="10918"/>
                  <a:pt x="16828" y="10864"/>
                </a:cubicBezTo>
                <a:cubicBezTo>
                  <a:pt x="16903" y="10914"/>
                  <a:pt x="17032" y="11105"/>
                  <a:pt x="17112" y="11224"/>
                </a:cubicBezTo>
                <a:lnTo>
                  <a:pt x="17155" y="11291"/>
                </a:lnTo>
                <a:cubicBezTo>
                  <a:pt x="17177" y="11324"/>
                  <a:pt x="17200" y="11356"/>
                  <a:pt x="17222" y="11389"/>
                </a:cubicBezTo>
                <a:cubicBezTo>
                  <a:pt x="17416" y="11682"/>
                  <a:pt x="17656" y="12047"/>
                  <a:pt x="18076" y="12047"/>
                </a:cubicBezTo>
                <a:cubicBezTo>
                  <a:pt x="18508" y="12047"/>
                  <a:pt x="18724" y="11727"/>
                  <a:pt x="18882" y="11494"/>
                </a:cubicBezTo>
                <a:cubicBezTo>
                  <a:pt x="18919" y="11439"/>
                  <a:pt x="18953" y="11387"/>
                  <a:pt x="18989" y="11340"/>
                </a:cubicBezTo>
                <a:cubicBezTo>
                  <a:pt x="19096" y="11202"/>
                  <a:pt x="19183" y="11125"/>
                  <a:pt x="19231" y="11090"/>
                </a:cubicBezTo>
                <a:cubicBezTo>
                  <a:pt x="19285" y="11117"/>
                  <a:pt x="19403" y="11188"/>
                  <a:pt x="19622" y="11387"/>
                </a:cubicBezTo>
                <a:cubicBezTo>
                  <a:pt x="19919" y="11658"/>
                  <a:pt x="20277" y="11689"/>
                  <a:pt x="20520" y="11689"/>
                </a:cubicBezTo>
                <a:cubicBezTo>
                  <a:pt x="20701" y="11689"/>
                  <a:pt x="20939" y="11612"/>
                  <a:pt x="21281" y="11494"/>
                </a:cubicBezTo>
                <a:cubicBezTo>
                  <a:pt x="21406" y="11451"/>
                  <a:pt x="21535" y="11406"/>
                  <a:pt x="21600" y="11391"/>
                </a:cubicBezTo>
                <a:lnTo>
                  <a:pt x="21429" y="10655"/>
                </a:lnTo>
                <a:cubicBezTo>
                  <a:pt x="21326" y="10679"/>
                  <a:pt x="21192" y="10724"/>
                  <a:pt x="21037" y="10778"/>
                </a:cubicBezTo>
                <a:cubicBezTo>
                  <a:pt x="20885" y="10831"/>
                  <a:pt x="20601" y="10929"/>
                  <a:pt x="20520" y="10933"/>
                </a:cubicBezTo>
                <a:cubicBezTo>
                  <a:pt x="20323" y="10933"/>
                  <a:pt x="20208" y="10903"/>
                  <a:pt x="20125" y="10827"/>
                </a:cubicBezTo>
                <a:cubicBezTo>
                  <a:pt x="19729" y="10468"/>
                  <a:pt x="19465" y="10321"/>
                  <a:pt x="19209" y="10321"/>
                </a:cubicBezTo>
                <a:cubicBezTo>
                  <a:pt x="18891" y="10321"/>
                  <a:pt x="18593" y="10623"/>
                  <a:pt x="18398" y="10876"/>
                </a:cubicBezTo>
                <a:cubicBezTo>
                  <a:pt x="18347" y="10942"/>
                  <a:pt x="18300" y="11009"/>
                  <a:pt x="18260" y="11068"/>
                </a:cubicBezTo>
                <a:cubicBezTo>
                  <a:pt x="18214" y="11137"/>
                  <a:pt x="18131" y="11262"/>
                  <a:pt x="18089" y="11288"/>
                </a:cubicBezTo>
                <a:cubicBezTo>
                  <a:pt x="18025" y="11240"/>
                  <a:pt x="17915" y="11074"/>
                  <a:pt x="17848" y="10972"/>
                </a:cubicBezTo>
                <a:cubicBezTo>
                  <a:pt x="17824" y="10936"/>
                  <a:pt x="17800" y="10899"/>
                  <a:pt x="17776" y="10864"/>
                </a:cubicBezTo>
                <a:lnTo>
                  <a:pt x="17734" y="10800"/>
                </a:lnTo>
                <a:cubicBezTo>
                  <a:pt x="17524" y="10488"/>
                  <a:pt x="17262" y="10100"/>
                  <a:pt x="16820" y="10100"/>
                </a:cubicBezTo>
                <a:cubicBezTo>
                  <a:pt x="16386" y="10100"/>
                  <a:pt x="16200" y="10421"/>
                  <a:pt x="15985" y="10793"/>
                </a:cubicBezTo>
                <a:cubicBezTo>
                  <a:pt x="15963" y="10832"/>
                  <a:pt x="15940" y="10873"/>
                  <a:pt x="15915" y="10916"/>
                </a:cubicBezTo>
                <a:cubicBezTo>
                  <a:pt x="15881" y="10974"/>
                  <a:pt x="15849" y="11031"/>
                  <a:pt x="15817" y="11089"/>
                </a:cubicBezTo>
                <a:cubicBezTo>
                  <a:pt x="15768" y="11179"/>
                  <a:pt x="15689" y="11322"/>
                  <a:pt x="15636" y="11379"/>
                </a:cubicBezTo>
                <a:cubicBezTo>
                  <a:pt x="15569" y="11303"/>
                  <a:pt x="15455" y="11083"/>
                  <a:pt x="15376" y="10932"/>
                </a:cubicBezTo>
                <a:cubicBezTo>
                  <a:pt x="15329" y="10841"/>
                  <a:pt x="15281" y="10738"/>
                  <a:pt x="15236" y="10638"/>
                </a:cubicBezTo>
                <a:cubicBezTo>
                  <a:pt x="15037" y="10207"/>
                  <a:pt x="14832" y="9760"/>
                  <a:pt x="14392" y="9760"/>
                </a:cubicBezTo>
                <a:cubicBezTo>
                  <a:pt x="14192" y="9760"/>
                  <a:pt x="13698" y="9883"/>
                  <a:pt x="13435" y="11021"/>
                </a:cubicBezTo>
                <a:cubicBezTo>
                  <a:pt x="13357" y="11357"/>
                  <a:pt x="13273" y="11579"/>
                  <a:pt x="13205" y="11715"/>
                </a:cubicBezTo>
                <a:cubicBezTo>
                  <a:pt x="13148" y="11575"/>
                  <a:pt x="13076" y="11355"/>
                  <a:pt x="13006" y="11028"/>
                </a:cubicBezTo>
                <a:cubicBezTo>
                  <a:pt x="12807" y="10105"/>
                  <a:pt x="12620" y="9232"/>
                  <a:pt x="11964" y="9232"/>
                </a:cubicBezTo>
                <a:cubicBezTo>
                  <a:pt x="11677" y="9232"/>
                  <a:pt x="11160" y="9468"/>
                  <a:pt x="10918" y="11050"/>
                </a:cubicBezTo>
                <a:cubicBezTo>
                  <a:pt x="10841" y="11554"/>
                  <a:pt x="10754" y="11935"/>
                  <a:pt x="10675" y="12204"/>
                </a:cubicBezTo>
                <a:cubicBezTo>
                  <a:pt x="10626" y="11959"/>
                  <a:pt x="10570" y="11599"/>
                  <a:pt x="10519" y="11072"/>
                </a:cubicBezTo>
                <a:cubicBezTo>
                  <a:pt x="10347" y="9278"/>
                  <a:pt x="10207" y="8177"/>
                  <a:pt x="9518" y="8177"/>
                </a:cubicBezTo>
                <a:cubicBezTo>
                  <a:pt x="8791" y="8177"/>
                  <a:pt x="8635" y="9324"/>
                  <a:pt x="8479" y="11073"/>
                </a:cubicBezTo>
                <a:cubicBezTo>
                  <a:pt x="8464" y="11237"/>
                  <a:pt x="8450" y="11410"/>
                  <a:pt x="8435" y="11586"/>
                </a:cubicBezTo>
                <a:cubicBezTo>
                  <a:pt x="8399" y="12017"/>
                  <a:pt x="8343" y="12660"/>
                  <a:pt x="8274" y="13176"/>
                </a:cubicBezTo>
                <a:cubicBezTo>
                  <a:pt x="8205" y="12735"/>
                  <a:pt x="8129" y="12070"/>
                  <a:pt x="8048" y="11077"/>
                </a:cubicBezTo>
                <a:cubicBezTo>
                  <a:pt x="8013" y="10647"/>
                  <a:pt x="7985" y="10205"/>
                  <a:pt x="7957" y="9779"/>
                </a:cubicBezTo>
                <a:cubicBezTo>
                  <a:pt x="7906" y="8996"/>
                  <a:pt x="7857" y="8257"/>
                  <a:pt x="7778" y="7708"/>
                </a:cubicBezTo>
                <a:cubicBezTo>
                  <a:pt x="7718" y="7289"/>
                  <a:pt x="7605" y="6511"/>
                  <a:pt x="7054" y="6511"/>
                </a:cubicBezTo>
                <a:cubicBezTo>
                  <a:pt x="6549" y="6511"/>
                  <a:pt x="6428" y="7160"/>
                  <a:pt x="6333" y="7946"/>
                </a:cubicBezTo>
                <a:cubicBezTo>
                  <a:pt x="6250" y="8624"/>
                  <a:pt x="6196" y="9510"/>
                  <a:pt x="6138" y="10447"/>
                </a:cubicBezTo>
                <a:cubicBezTo>
                  <a:pt x="6125" y="10659"/>
                  <a:pt x="6111" y="10872"/>
                  <a:pt x="6098" y="11084"/>
                </a:cubicBezTo>
                <a:cubicBezTo>
                  <a:pt x="6070" y="11517"/>
                  <a:pt x="6047" y="12003"/>
                  <a:pt x="6022" y="12518"/>
                </a:cubicBezTo>
                <a:cubicBezTo>
                  <a:pt x="5981" y="13382"/>
                  <a:pt x="5921" y="14640"/>
                  <a:pt x="5820" y="15463"/>
                </a:cubicBezTo>
                <a:cubicBezTo>
                  <a:pt x="5790" y="15243"/>
                  <a:pt x="5761" y="14961"/>
                  <a:pt x="5734" y="14601"/>
                </a:cubicBezTo>
                <a:cubicBezTo>
                  <a:pt x="5665" y="13683"/>
                  <a:pt x="5629" y="12532"/>
                  <a:pt x="5590" y="11315"/>
                </a:cubicBezTo>
                <a:lnTo>
                  <a:pt x="5581" y="11095"/>
                </a:lnTo>
                <a:cubicBezTo>
                  <a:pt x="5572" y="10811"/>
                  <a:pt x="5564" y="10521"/>
                  <a:pt x="5555" y="10230"/>
                </a:cubicBezTo>
                <a:cubicBezTo>
                  <a:pt x="5509" y="8720"/>
                  <a:pt x="5461" y="7158"/>
                  <a:pt x="5374" y="5970"/>
                </a:cubicBezTo>
                <a:cubicBezTo>
                  <a:pt x="5325" y="5317"/>
                  <a:pt x="5270" y="4832"/>
                  <a:pt x="5203" y="4489"/>
                </a:cubicBezTo>
                <a:cubicBezTo>
                  <a:pt x="5148" y="4212"/>
                  <a:pt x="5034" y="3635"/>
                  <a:pt x="4579" y="3635"/>
                </a:cubicBezTo>
                <a:close/>
              </a:path>
            </a:pathLst>
          </a:custGeom>
          <a:solidFill>
            <a:srgbClr val="FFFD0A"/>
          </a:solidFill>
          <a:ln w="3175">
            <a:miter lim="400000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6" name="One sentence summary of the plot to the left…"/>
          <p:cNvSpPr txBox="1"/>
          <p:nvPr/>
        </p:nvSpPr>
        <p:spPr>
          <a:xfrm>
            <a:off x="13710676" y="25403425"/>
            <a:ext cx="10676993" cy="7320447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anchor="ctr">
            <a:spAutoFit/>
          </a:bodyPr>
          <a:lstStyle/>
          <a:p>
            <a:pPr algn="l"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sentence summary of the plot to the left</a:t>
            </a:r>
          </a:p>
          <a:p>
            <a:pPr algn="l"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r"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One sentence summary of the plot to the right</a:t>
            </a:r>
          </a:p>
          <a:p>
            <a:pPr algn="r"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</a:p>
          <a:p>
            <a:pPr algn="l">
              <a:defRPr b="0" sz="6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Or maybe throw in a third plot if it’s important</a:t>
            </a:r>
          </a:p>
        </p:txBody>
      </p:sp>
      <p:sp>
        <p:nvSpPr>
          <p:cNvPr id="147" name="Line"/>
          <p:cNvSpPr/>
          <p:nvPr/>
        </p:nvSpPr>
        <p:spPr>
          <a:xfrm flipH="1">
            <a:off x="12205504" y="26366950"/>
            <a:ext cx="1153112" cy="1"/>
          </a:xfrm>
          <a:prstGeom prst="line">
            <a:avLst/>
          </a:prstGeom>
          <a:ln w="76200">
            <a:solidFill>
              <a:srgbClr val="FFFD0A"/>
            </a:solidFill>
            <a:miter lim="400000"/>
            <a:tailEnd type="triangle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8" name="Line"/>
          <p:cNvSpPr/>
          <p:nvPr/>
        </p:nvSpPr>
        <p:spPr>
          <a:xfrm>
            <a:off x="24739730" y="29076348"/>
            <a:ext cx="1153111" cy="1"/>
          </a:xfrm>
          <a:prstGeom prst="line">
            <a:avLst/>
          </a:prstGeom>
          <a:ln w="76200">
            <a:solidFill>
              <a:srgbClr val="FFFD0A"/>
            </a:solidFill>
            <a:miter lim="400000"/>
            <a:tailEnd type="triangle"/>
          </a:ln>
        </p:spPr>
        <p:txBody>
          <a:bodyPr lIns="66302" tIns="66302" rIns="66302" bIns="66302" anchor="ctr"/>
          <a:lstStyle/>
          <a:p>
            <a:pPr>
              <a:defRPr b="0" sz="8000"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9" name="Why this science is important…"/>
          <p:cNvSpPr txBox="1"/>
          <p:nvPr/>
        </p:nvSpPr>
        <p:spPr>
          <a:xfrm>
            <a:off x="3367561" y="35119922"/>
            <a:ext cx="15513333" cy="320827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66302" tIns="66302" rIns="66302" bIns="66302" numCol="2" spcCol="775666" anchor="ctr"/>
          <a:lstStyle/>
          <a:p>
            <a:pPr marL="861218" indent="-861218" algn="l">
              <a:lnSpc>
                <a:spcPct val="120000"/>
              </a:lnSpc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Why</a:t>
            </a:r>
            <a:r>
              <a:t> this science is important</a:t>
            </a:r>
          </a:p>
          <a:p>
            <a:pPr marL="861218" indent="-861218" algn="l">
              <a:lnSpc>
                <a:spcPct val="120000"/>
              </a:lnSpc>
              <a:buSzPct val="145000"/>
              <a:buChar char="•"/>
              <a:defRPr b="0" sz="5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b="1">
                <a:solidFill>
                  <a:srgbClr val="FFFD0A"/>
                </a:solidFill>
              </a:rPr>
              <a:t>Where</a:t>
            </a:r>
            <a:r>
              <a:t> do you plan on going from here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80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3175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66302" tIns="66302" rIns="66302" bIns="66302" numCol="1" spcCol="38100" rtlCol="0" anchor="ctr" upright="0">
        <a:spAutoFit/>
      </a:bodyPr>
      <a:lstStyle>
        <a:defPPr marL="0" marR="0" indent="0" algn="ctr" defTabSz="2409825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86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