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43891200" cy="51206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3505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1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4140797" y="31477212"/>
            <a:ext cx="15609606" cy="198705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1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4140797" y="26031413"/>
            <a:ext cx="15609606" cy="5673241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80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quarter" idx="13"/>
          </p:nvPr>
        </p:nvSpPr>
        <p:spPr>
          <a:xfrm>
            <a:off x="12246428" y="21986421"/>
            <a:ext cx="19398345" cy="145487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14661749" y="22990436"/>
            <a:ext cx="14555345" cy="880882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4140797" y="32007635"/>
            <a:ext cx="15609606" cy="2121695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4140797" y="34148273"/>
            <a:ext cx="15609606" cy="168599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4140797" y="26798119"/>
            <a:ext cx="15609606" cy="4925362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22267643" y="22939451"/>
            <a:ext cx="7956353" cy="122565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3667205" y="22933605"/>
            <a:ext cx="7956353" cy="5948322"/>
          </a:xfrm>
          <a:prstGeom prst="rect">
            <a:avLst/>
          </a:prstGeom>
        </p:spPr>
        <p:txBody>
          <a:bodyPr/>
          <a:lstStyle>
            <a:lvl1pPr>
              <a:defRPr sz="348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3667205" y="29033475"/>
            <a:ext cx="7956353" cy="6137759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3667205" y="22365295"/>
            <a:ext cx="16556790" cy="322042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3667205" y="22365295"/>
            <a:ext cx="16556790" cy="322042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3667205" y="25850934"/>
            <a:ext cx="16556790" cy="9377130"/>
          </a:xfrm>
          <a:prstGeom prst="rect">
            <a:avLst/>
          </a:prstGeom>
        </p:spPr>
        <p:txBody>
          <a:bodyPr anchor="ctr"/>
          <a:lstStyle>
            <a:lvl1pPr marL="2500312" indent="-2500312" algn="l">
              <a:spcBef>
                <a:spcPts val="25200"/>
              </a:spcBef>
              <a:buSzPct val="145000"/>
              <a:buChar char="•"/>
              <a:defRPr sz="18000"/>
            </a:lvl1pPr>
            <a:lvl2pPr marL="2944812" indent="-2500312" algn="l">
              <a:spcBef>
                <a:spcPts val="25200"/>
              </a:spcBef>
              <a:buSzPct val="145000"/>
              <a:buChar char="•"/>
              <a:defRPr sz="18000"/>
            </a:lvl2pPr>
            <a:lvl3pPr marL="3389312" indent="-2500312" algn="l">
              <a:spcBef>
                <a:spcPts val="25200"/>
              </a:spcBef>
              <a:buSzPct val="145000"/>
              <a:buChar char="•"/>
              <a:defRPr sz="18000"/>
            </a:lvl3pPr>
            <a:lvl4pPr marL="3833812" indent="-2500312" algn="l">
              <a:spcBef>
                <a:spcPts val="25200"/>
              </a:spcBef>
              <a:buSzPct val="145000"/>
              <a:buChar char="•"/>
              <a:defRPr sz="18000"/>
            </a:lvl4pPr>
            <a:lvl5pPr marL="4278312" indent="-2500312" algn="l">
              <a:spcBef>
                <a:spcPts val="25200"/>
              </a:spcBef>
              <a:buSzPct val="145000"/>
              <a:buChar char="•"/>
              <a:defRPr sz="1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22267643" y="25850934"/>
            <a:ext cx="7956352" cy="937713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3667205" y="22365295"/>
            <a:ext cx="16556790" cy="3220429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3667205" y="25850934"/>
            <a:ext cx="7956353" cy="9377130"/>
          </a:xfrm>
          <a:prstGeom prst="rect">
            <a:avLst/>
          </a:prstGeom>
        </p:spPr>
        <p:txBody>
          <a:bodyPr anchor="ctr"/>
          <a:lstStyle>
            <a:lvl1pPr marL="1836964" indent="-1836964" algn="l">
              <a:spcBef>
                <a:spcPts val="19200"/>
              </a:spcBef>
              <a:buSzPct val="145000"/>
              <a:buChar char="•"/>
              <a:defRPr sz="15000"/>
            </a:lvl1pPr>
            <a:lvl2pPr marL="2179864" indent="-1836964" algn="l">
              <a:spcBef>
                <a:spcPts val="19200"/>
              </a:spcBef>
              <a:buSzPct val="145000"/>
              <a:buChar char="•"/>
              <a:defRPr sz="15000"/>
            </a:lvl2pPr>
            <a:lvl3pPr marL="2522764" indent="-1836964" algn="l">
              <a:spcBef>
                <a:spcPts val="19200"/>
              </a:spcBef>
              <a:buSzPct val="145000"/>
              <a:buChar char="•"/>
              <a:defRPr sz="15000"/>
            </a:lvl3pPr>
            <a:lvl4pPr marL="2865664" indent="-1836964" algn="l">
              <a:spcBef>
                <a:spcPts val="19200"/>
              </a:spcBef>
              <a:buSzPct val="145000"/>
              <a:buChar char="•"/>
              <a:defRPr sz="15000"/>
            </a:lvl4pPr>
            <a:lvl5pPr marL="3208564" indent="-1836964" algn="l">
              <a:spcBef>
                <a:spcPts val="19200"/>
              </a:spcBef>
              <a:buSzPct val="145000"/>
              <a:buChar char="•"/>
              <a:defRPr sz="15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3667205" y="23880790"/>
            <a:ext cx="16556790" cy="10760020"/>
          </a:xfrm>
          <a:prstGeom prst="rect">
            <a:avLst/>
          </a:prstGeom>
        </p:spPr>
        <p:txBody>
          <a:bodyPr anchor="ctr"/>
          <a:lstStyle>
            <a:lvl1pPr marL="2500312" indent="-2500312" algn="l">
              <a:spcBef>
                <a:spcPts val="25200"/>
              </a:spcBef>
              <a:buSzPct val="145000"/>
              <a:buChar char="•"/>
              <a:defRPr sz="18000"/>
            </a:lvl1pPr>
            <a:lvl2pPr marL="2944812" indent="-2500312" algn="l">
              <a:spcBef>
                <a:spcPts val="25200"/>
              </a:spcBef>
              <a:buSzPct val="145000"/>
              <a:buChar char="•"/>
              <a:defRPr sz="18000"/>
            </a:lvl2pPr>
            <a:lvl3pPr marL="3389312" indent="-2500312" algn="l">
              <a:spcBef>
                <a:spcPts val="25200"/>
              </a:spcBef>
              <a:buSzPct val="145000"/>
              <a:buChar char="•"/>
              <a:defRPr sz="18000"/>
            </a:lvl3pPr>
            <a:lvl4pPr marL="3833812" indent="-2500312" algn="l">
              <a:spcBef>
                <a:spcPts val="25200"/>
              </a:spcBef>
              <a:buSzPct val="145000"/>
              <a:buChar char="•"/>
              <a:defRPr sz="18000"/>
            </a:lvl4pPr>
            <a:lvl5pPr marL="4278312" indent="-2500312" algn="l">
              <a:spcBef>
                <a:spcPts val="25200"/>
              </a:spcBef>
              <a:buSzPct val="145000"/>
              <a:buChar char="•"/>
              <a:defRPr sz="18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22286586" y="29393405"/>
            <a:ext cx="7956353" cy="58157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22286586" y="22933605"/>
            <a:ext cx="7956353" cy="581571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3667205" y="22933605"/>
            <a:ext cx="7956353" cy="122755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4140797" y="24430157"/>
            <a:ext cx="15609606" cy="492536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4140797" y="29488124"/>
            <a:ext cx="15609606" cy="168599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1222915" y="35853205"/>
            <a:ext cx="1435267" cy="1502696"/>
          </a:xfrm>
          <a:prstGeom prst="rect">
            <a:avLst/>
          </a:prstGeom>
          <a:ln w="3175">
            <a:miter lim="400000"/>
          </a:ln>
        </p:spPr>
        <p:txBody>
          <a:bodyPr wrap="none" lIns="75774" tIns="75774" rIns="75774" bIns="75774">
            <a:spAutoFit/>
          </a:bodyPr>
          <a:lstStyle>
            <a:lvl1pPr>
              <a:defRPr b="0" sz="90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64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3505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8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3505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-1" y="53201146"/>
            <a:ext cx="43891204" cy="5320455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011993"/>
              </a:gs>
            </a:gsLst>
            <a:lin ang="16200000"/>
          </a:gra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27800">
                <a:latin typeface="Futura"/>
                <a:ea typeface="Futura"/>
                <a:cs typeface="Futura"/>
                <a:sym typeface="Futura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-1" y="0"/>
            <a:ext cx="43891204" cy="11742135"/>
          </a:xfrm>
          <a:prstGeom prst="rect">
            <a:avLst/>
          </a:prstGeom>
          <a:gradFill>
            <a:gsLst>
              <a:gs pos="0">
                <a:srgbClr val="011993"/>
              </a:gs>
              <a:gs pos="100000">
                <a:srgbClr val="000000"/>
              </a:gs>
            </a:gsLst>
            <a:lin ang="16200000"/>
          </a:gra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20800">
                <a:latin typeface="Futura"/>
                <a:ea typeface="Futura"/>
                <a:cs typeface="Futura"/>
                <a:sym typeface="Futura"/>
              </a:defRPr>
            </a:pPr>
          </a:p>
        </p:txBody>
      </p:sp>
      <p:sp>
        <p:nvSpPr>
          <p:cNvPr id="121" name="Your Name followed by additional collaborators"/>
          <p:cNvSpPr txBox="1"/>
          <p:nvPr/>
        </p:nvSpPr>
        <p:spPr>
          <a:xfrm>
            <a:off x="5184704" y="12553598"/>
            <a:ext cx="33300848" cy="2200505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/>
          <a:p>
            <a:pPr>
              <a:defRPr b="0" sz="11000">
                <a:solidFill>
                  <a:srgbClr val="000000"/>
                </a:solidFill>
                <a:latin typeface="Futura Bold"/>
                <a:ea typeface="Futura Bold"/>
                <a:cs typeface="Futura Bold"/>
                <a:sym typeface="Futura Bold"/>
              </a:defRPr>
            </a:pPr>
            <a:r>
              <a:rPr sz="12400">
                <a:solidFill>
                  <a:schemeClr val="accent4">
                    <a:hueOff val="-1109302"/>
                    <a:lumOff val="-6470"/>
                  </a:schemeClr>
                </a:solidFill>
              </a:rPr>
              <a:t>Your Name</a:t>
            </a:r>
            <a:r>
              <a:rPr sz="12400">
                <a:latin typeface="Futura"/>
                <a:ea typeface="Futura"/>
                <a:cs typeface="Futura"/>
                <a:sym typeface="Futura"/>
              </a:rPr>
              <a:t> </a:t>
            </a:r>
            <a:r>
              <a:rPr>
                <a:latin typeface="Futura"/>
                <a:ea typeface="Futura"/>
                <a:cs typeface="Futura"/>
                <a:sym typeface="Futura"/>
              </a:rPr>
              <a:t>followed by additional collaborators</a:t>
            </a:r>
          </a:p>
        </p:txBody>
      </p:sp>
      <p:sp>
        <p:nvSpPr>
          <p:cNvPr id="122" name="Rectangle"/>
          <p:cNvSpPr/>
          <p:nvPr/>
        </p:nvSpPr>
        <p:spPr>
          <a:xfrm>
            <a:off x="1532298" y="32466853"/>
            <a:ext cx="19722281" cy="18659103"/>
          </a:xfrm>
          <a:prstGeom prst="rect">
            <a:avLst/>
          </a:prstGeom>
          <a:ln w="203200">
            <a:solidFill>
              <a:srgbClr val="011993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Questions? I’m here to talk!…"/>
          <p:cNvSpPr txBox="1"/>
          <p:nvPr/>
        </p:nvSpPr>
        <p:spPr>
          <a:xfrm>
            <a:off x="21494234" y="54052668"/>
            <a:ext cx="17285975" cy="3617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algn="r">
              <a:defRPr b="0" sz="10400">
                <a:latin typeface="Futura"/>
                <a:ea typeface="Futura"/>
                <a:cs typeface="Futura"/>
                <a:sym typeface="Futura"/>
              </a:defRPr>
            </a:pPr>
            <a:r>
              <a:t>Questions? I’m here to talk!</a:t>
            </a:r>
          </a:p>
          <a:p>
            <a:pPr algn="r">
              <a:defRPr b="0" sz="10400">
                <a:solidFill>
                  <a:schemeClr val="accent4">
                    <a:hueOff val="-1109302"/>
                    <a:lumOff val="-6470"/>
                  </a:schemeClr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@twitter_handle</a:t>
            </a:r>
          </a:p>
        </p:txBody>
      </p:sp>
      <p:sp>
        <p:nvSpPr>
          <p:cNvPr id="124" name="Head with Shoulders"/>
          <p:cNvSpPr/>
          <p:nvPr/>
        </p:nvSpPr>
        <p:spPr>
          <a:xfrm>
            <a:off x="39635469" y="54252604"/>
            <a:ext cx="3713792" cy="3217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FFFFFF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Rectangle"/>
          <p:cNvSpPr/>
          <p:nvPr/>
        </p:nvSpPr>
        <p:spPr>
          <a:xfrm>
            <a:off x="1394242" y="16374425"/>
            <a:ext cx="19998393" cy="15272357"/>
          </a:xfrm>
          <a:prstGeom prst="rect">
            <a:avLst/>
          </a:prstGeom>
          <a:ln w="203200">
            <a:solidFill>
              <a:srgbClr val="011993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Rectangle"/>
          <p:cNvSpPr/>
          <p:nvPr/>
        </p:nvSpPr>
        <p:spPr>
          <a:xfrm>
            <a:off x="22636619" y="16374425"/>
            <a:ext cx="19653631" cy="22073111"/>
          </a:xfrm>
          <a:prstGeom prst="rect">
            <a:avLst/>
          </a:prstGeom>
          <a:ln w="203200">
            <a:solidFill>
              <a:srgbClr val="011993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" name="Rectangle"/>
          <p:cNvSpPr/>
          <p:nvPr/>
        </p:nvSpPr>
        <p:spPr>
          <a:xfrm>
            <a:off x="22636619" y="39266851"/>
            <a:ext cx="19653631" cy="11859105"/>
          </a:xfrm>
          <a:prstGeom prst="rect">
            <a:avLst/>
          </a:prstGeom>
          <a:ln w="203200">
            <a:solidFill>
              <a:srgbClr val="011993"/>
            </a:solidFill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Rectangle"/>
          <p:cNvSpPr/>
          <p:nvPr/>
        </p:nvSpPr>
        <p:spPr>
          <a:xfrm>
            <a:off x="1430698" y="16272825"/>
            <a:ext cx="20063536" cy="2700126"/>
          </a:xfrm>
          <a:prstGeom prst="rect">
            <a:avLst/>
          </a:prstGeom>
          <a:solidFill>
            <a:srgbClr val="0119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1601966" y="32535387"/>
            <a:ext cx="19582945" cy="2700125"/>
          </a:xfrm>
          <a:prstGeom prst="rect">
            <a:avLst/>
          </a:prstGeom>
          <a:solidFill>
            <a:srgbClr val="0119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22706287" y="39162349"/>
            <a:ext cx="19514294" cy="2700126"/>
          </a:xfrm>
          <a:prstGeom prst="rect">
            <a:avLst/>
          </a:prstGeom>
          <a:solidFill>
            <a:srgbClr val="0119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pPr>
          </a:p>
        </p:txBody>
      </p:sp>
      <p:sp>
        <p:nvSpPr>
          <p:cNvPr id="131" name="Rectangle"/>
          <p:cNvSpPr/>
          <p:nvPr/>
        </p:nvSpPr>
        <p:spPr>
          <a:xfrm>
            <a:off x="22706287" y="16272825"/>
            <a:ext cx="19514294" cy="2700126"/>
          </a:xfrm>
          <a:prstGeom prst="rect">
            <a:avLst/>
          </a:prstGeom>
          <a:solidFill>
            <a:srgbClr val="011993"/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pPr>
          </a:p>
        </p:txBody>
      </p:sp>
      <p:sp>
        <p:nvSpPr>
          <p:cNvPr id="132" name="Affiliation logos…"/>
          <p:cNvSpPr txBox="1"/>
          <p:nvPr/>
        </p:nvSpPr>
        <p:spPr>
          <a:xfrm>
            <a:off x="1430698" y="54052668"/>
            <a:ext cx="9952230" cy="361741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/>
          <a:p>
            <a:pPr>
              <a:defRPr b="0" sz="10400">
                <a:latin typeface="Futura"/>
                <a:ea typeface="Futura"/>
                <a:cs typeface="Futura"/>
                <a:sym typeface="Futura"/>
              </a:defRPr>
            </a:pPr>
            <a:r>
              <a:t>Affiliation logos</a:t>
            </a:r>
          </a:p>
          <a:p>
            <a:pPr>
              <a:defRPr b="0" sz="10400">
                <a:latin typeface="Futura"/>
                <a:ea typeface="Futura"/>
                <a:cs typeface="Futura"/>
                <a:sym typeface="Futura"/>
              </a:defRPr>
            </a:pPr>
            <a:r>
              <a:t>go here</a:t>
            </a:r>
          </a:p>
        </p:txBody>
      </p:sp>
      <p:sp>
        <p:nvSpPr>
          <p:cNvPr id="133" name="Bell Curve"/>
          <p:cNvSpPr/>
          <p:nvPr/>
        </p:nvSpPr>
        <p:spPr>
          <a:xfrm>
            <a:off x="33944149" y="29623777"/>
            <a:ext cx="7229855" cy="72106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6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chemeClr val="accent4">
              <a:hueOff val="-1109302"/>
              <a:lumOff val="-6470"/>
            </a:schemeClr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Function Graph"/>
          <p:cNvSpPr/>
          <p:nvPr/>
        </p:nvSpPr>
        <p:spPr>
          <a:xfrm>
            <a:off x="23944168" y="20528666"/>
            <a:ext cx="7268870" cy="7220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3" y="21600"/>
                </a:cubicBezTo>
                <a:lnTo>
                  <a:pt x="21322" y="21600"/>
                </a:lnTo>
                <a:cubicBezTo>
                  <a:pt x="21428" y="21600"/>
                  <a:pt x="21514" y="21511"/>
                  <a:pt x="21514" y="21404"/>
                </a:cubicBezTo>
                <a:lnTo>
                  <a:pt x="21514" y="20822"/>
                </a:lnTo>
                <a:cubicBezTo>
                  <a:pt x="21514" y="20715"/>
                  <a:pt x="21428" y="20628"/>
                  <a:pt x="21322" y="20628"/>
                </a:cubicBezTo>
                <a:lnTo>
                  <a:pt x="1159" y="20628"/>
                </a:lnTo>
                <a:cubicBezTo>
                  <a:pt x="1052" y="20628"/>
                  <a:pt x="966" y="20539"/>
                  <a:pt x="966" y="20432"/>
                </a:cubicBezTo>
                <a:lnTo>
                  <a:pt x="966" y="194"/>
                </a:lnTo>
                <a:cubicBezTo>
                  <a:pt x="966" y="87"/>
                  <a:pt x="879" y="0"/>
                  <a:pt x="773" y="0"/>
                </a:cubicBezTo>
                <a:lnTo>
                  <a:pt x="193" y="0"/>
                </a:lnTo>
                <a:close/>
                <a:moveTo>
                  <a:pt x="4579" y="3635"/>
                </a:moveTo>
                <a:cubicBezTo>
                  <a:pt x="4069" y="3635"/>
                  <a:pt x="3973" y="4313"/>
                  <a:pt x="3893" y="5269"/>
                </a:cubicBezTo>
                <a:cubicBezTo>
                  <a:pt x="3826" y="6066"/>
                  <a:pt x="3789" y="7155"/>
                  <a:pt x="3747" y="8309"/>
                </a:cubicBezTo>
                <a:cubicBezTo>
                  <a:pt x="3722" y="9023"/>
                  <a:pt x="3694" y="9757"/>
                  <a:pt x="3660" y="10474"/>
                </a:cubicBezTo>
                <a:lnTo>
                  <a:pt x="1430" y="10474"/>
                </a:lnTo>
                <a:lnTo>
                  <a:pt x="1430" y="11230"/>
                </a:lnTo>
                <a:lnTo>
                  <a:pt x="4374" y="11230"/>
                </a:lnTo>
                <a:lnTo>
                  <a:pt x="4393" y="10873"/>
                </a:lnTo>
                <a:cubicBezTo>
                  <a:pt x="4437" y="10037"/>
                  <a:pt x="4467" y="9172"/>
                  <a:pt x="4497" y="8336"/>
                </a:cubicBezTo>
                <a:cubicBezTo>
                  <a:pt x="4526" y="7507"/>
                  <a:pt x="4560" y="6578"/>
                  <a:pt x="4607" y="5814"/>
                </a:cubicBezTo>
                <a:cubicBezTo>
                  <a:pt x="4621" y="5979"/>
                  <a:pt x="4635" y="6160"/>
                  <a:pt x="4648" y="6361"/>
                </a:cubicBezTo>
                <a:cubicBezTo>
                  <a:pt x="4720" y="7486"/>
                  <a:pt x="4764" y="8893"/>
                  <a:pt x="4805" y="10253"/>
                </a:cubicBezTo>
                <a:cubicBezTo>
                  <a:pt x="4814" y="10545"/>
                  <a:pt x="4823" y="10836"/>
                  <a:pt x="4832" y="11121"/>
                </a:cubicBezTo>
                <a:lnTo>
                  <a:pt x="4839" y="11340"/>
                </a:lnTo>
                <a:cubicBezTo>
                  <a:pt x="4882" y="12712"/>
                  <a:pt x="4923" y="14008"/>
                  <a:pt x="5011" y="14987"/>
                </a:cubicBezTo>
                <a:cubicBezTo>
                  <a:pt x="5108" y="16050"/>
                  <a:pt x="5236" y="16930"/>
                  <a:pt x="5835" y="16930"/>
                </a:cubicBezTo>
                <a:cubicBezTo>
                  <a:pt x="6373" y="16930"/>
                  <a:pt x="6497" y="16190"/>
                  <a:pt x="6594" y="15296"/>
                </a:cubicBezTo>
                <a:cubicBezTo>
                  <a:pt x="6678" y="14518"/>
                  <a:pt x="6726" y="13520"/>
                  <a:pt x="6772" y="12555"/>
                </a:cubicBezTo>
                <a:cubicBezTo>
                  <a:pt x="6796" y="12043"/>
                  <a:pt x="6820" y="11560"/>
                  <a:pt x="6847" y="11132"/>
                </a:cubicBezTo>
                <a:cubicBezTo>
                  <a:pt x="6861" y="10921"/>
                  <a:pt x="6874" y="10707"/>
                  <a:pt x="6888" y="10495"/>
                </a:cubicBezTo>
                <a:cubicBezTo>
                  <a:pt x="6933" y="9765"/>
                  <a:pt x="6992" y="8813"/>
                  <a:pt x="7072" y="8108"/>
                </a:cubicBezTo>
                <a:cubicBezTo>
                  <a:pt x="7130" y="8632"/>
                  <a:pt x="7171" y="9283"/>
                  <a:pt x="7206" y="9828"/>
                </a:cubicBezTo>
                <a:cubicBezTo>
                  <a:pt x="7234" y="10257"/>
                  <a:pt x="7265" y="10701"/>
                  <a:pt x="7300" y="11138"/>
                </a:cubicBezTo>
                <a:cubicBezTo>
                  <a:pt x="7355" y="11811"/>
                  <a:pt x="7430" y="12670"/>
                  <a:pt x="7538" y="13325"/>
                </a:cubicBezTo>
                <a:cubicBezTo>
                  <a:pt x="7649" y="13995"/>
                  <a:pt x="7799" y="14650"/>
                  <a:pt x="8291" y="14650"/>
                </a:cubicBezTo>
                <a:cubicBezTo>
                  <a:pt x="8807" y="14650"/>
                  <a:pt x="8920" y="13936"/>
                  <a:pt x="8993" y="13463"/>
                </a:cubicBezTo>
                <a:cubicBezTo>
                  <a:pt x="9075" y="12940"/>
                  <a:pt x="9130" y="12285"/>
                  <a:pt x="9183" y="11651"/>
                </a:cubicBezTo>
                <a:cubicBezTo>
                  <a:pt x="9198" y="11475"/>
                  <a:pt x="9212" y="11303"/>
                  <a:pt x="9226" y="11141"/>
                </a:cubicBezTo>
                <a:cubicBezTo>
                  <a:pt x="9311" y="10194"/>
                  <a:pt x="9403" y="9541"/>
                  <a:pt x="9501" y="9185"/>
                </a:cubicBezTo>
                <a:cubicBezTo>
                  <a:pt x="9633" y="9696"/>
                  <a:pt x="9726" y="10669"/>
                  <a:pt x="9771" y="11144"/>
                </a:cubicBezTo>
                <a:cubicBezTo>
                  <a:pt x="9831" y="11767"/>
                  <a:pt x="9905" y="12254"/>
                  <a:pt x="9993" y="12594"/>
                </a:cubicBezTo>
                <a:cubicBezTo>
                  <a:pt x="10054" y="12832"/>
                  <a:pt x="10198" y="13391"/>
                  <a:pt x="10653" y="13391"/>
                </a:cubicBezTo>
                <a:cubicBezTo>
                  <a:pt x="11032" y="13391"/>
                  <a:pt x="11217" y="12975"/>
                  <a:pt x="11349" y="12567"/>
                </a:cubicBezTo>
                <a:cubicBezTo>
                  <a:pt x="11467" y="12203"/>
                  <a:pt x="11579" y="11704"/>
                  <a:pt x="11661" y="11165"/>
                </a:cubicBezTo>
                <a:cubicBezTo>
                  <a:pt x="11745" y="10615"/>
                  <a:pt x="11876" y="10261"/>
                  <a:pt x="11971" y="10086"/>
                </a:cubicBezTo>
                <a:cubicBezTo>
                  <a:pt x="12053" y="10269"/>
                  <a:pt x="12153" y="10639"/>
                  <a:pt x="12271" y="11188"/>
                </a:cubicBezTo>
                <a:cubicBezTo>
                  <a:pt x="12485" y="12183"/>
                  <a:pt x="12763" y="12626"/>
                  <a:pt x="13173" y="12626"/>
                </a:cubicBezTo>
                <a:cubicBezTo>
                  <a:pt x="13612" y="12626"/>
                  <a:pt x="13946" y="12143"/>
                  <a:pt x="14166" y="11193"/>
                </a:cubicBezTo>
                <a:cubicBezTo>
                  <a:pt x="14230" y="10915"/>
                  <a:pt x="14317" y="10721"/>
                  <a:pt x="14384" y="10609"/>
                </a:cubicBezTo>
                <a:cubicBezTo>
                  <a:pt x="14442" y="10712"/>
                  <a:pt x="14507" y="10855"/>
                  <a:pt x="14553" y="10955"/>
                </a:cubicBezTo>
                <a:cubicBezTo>
                  <a:pt x="14603" y="11064"/>
                  <a:pt x="14655" y="11175"/>
                  <a:pt x="14711" y="11283"/>
                </a:cubicBezTo>
                <a:cubicBezTo>
                  <a:pt x="14963" y="11766"/>
                  <a:pt x="15162" y="12149"/>
                  <a:pt x="15638" y="12149"/>
                </a:cubicBezTo>
                <a:cubicBezTo>
                  <a:pt x="16094" y="12149"/>
                  <a:pt x="16314" y="11747"/>
                  <a:pt x="16475" y="11453"/>
                </a:cubicBezTo>
                <a:cubicBezTo>
                  <a:pt x="16502" y="11402"/>
                  <a:pt x="16532" y="11350"/>
                  <a:pt x="16562" y="11300"/>
                </a:cubicBezTo>
                <a:cubicBezTo>
                  <a:pt x="16588" y="11255"/>
                  <a:pt x="16611" y="11213"/>
                  <a:pt x="16634" y="11173"/>
                </a:cubicBezTo>
                <a:cubicBezTo>
                  <a:pt x="16703" y="11053"/>
                  <a:pt x="16782" y="10918"/>
                  <a:pt x="16828" y="10864"/>
                </a:cubicBezTo>
                <a:cubicBezTo>
                  <a:pt x="16903" y="10914"/>
                  <a:pt x="17032" y="11105"/>
                  <a:pt x="17112" y="11224"/>
                </a:cubicBezTo>
                <a:lnTo>
                  <a:pt x="17155" y="11291"/>
                </a:lnTo>
                <a:cubicBezTo>
                  <a:pt x="17177" y="11324"/>
                  <a:pt x="17200" y="11356"/>
                  <a:pt x="17222" y="11389"/>
                </a:cubicBezTo>
                <a:cubicBezTo>
                  <a:pt x="17416" y="11682"/>
                  <a:pt x="17656" y="12047"/>
                  <a:pt x="18076" y="12047"/>
                </a:cubicBezTo>
                <a:cubicBezTo>
                  <a:pt x="18508" y="12047"/>
                  <a:pt x="18724" y="11727"/>
                  <a:pt x="18882" y="11494"/>
                </a:cubicBezTo>
                <a:cubicBezTo>
                  <a:pt x="18919" y="11439"/>
                  <a:pt x="18953" y="11387"/>
                  <a:pt x="18989" y="11340"/>
                </a:cubicBezTo>
                <a:cubicBezTo>
                  <a:pt x="19096" y="11202"/>
                  <a:pt x="19183" y="11125"/>
                  <a:pt x="19231" y="11090"/>
                </a:cubicBezTo>
                <a:cubicBezTo>
                  <a:pt x="19285" y="11117"/>
                  <a:pt x="19403" y="11188"/>
                  <a:pt x="19622" y="11387"/>
                </a:cubicBezTo>
                <a:cubicBezTo>
                  <a:pt x="19919" y="11658"/>
                  <a:pt x="20277" y="11689"/>
                  <a:pt x="20520" y="11689"/>
                </a:cubicBezTo>
                <a:cubicBezTo>
                  <a:pt x="20701" y="11689"/>
                  <a:pt x="20939" y="11612"/>
                  <a:pt x="21281" y="11494"/>
                </a:cubicBezTo>
                <a:cubicBezTo>
                  <a:pt x="21406" y="11451"/>
                  <a:pt x="21535" y="11406"/>
                  <a:pt x="21600" y="11391"/>
                </a:cubicBezTo>
                <a:lnTo>
                  <a:pt x="21429" y="10655"/>
                </a:lnTo>
                <a:cubicBezTo>
                  <a:pt x="21326" y="10679"/>
                  <a:pt x="21192" y="10724"/>
                  <a:pt x="21037" y="10778"/>
                </a:cubicBezTo>
                <a:cubicBezTo>
                  <a:pt x="20885" y="10831"/>
                  <a:pt x="20601" y="10929"/>
                  <a:pt x="20520" y="10933"/>
                </a:cubicBezTo>
                <a:cubicBezTo>
                  <a:pt x="20323" y="10933"/>
                  <a:pt x="20208" y="10903"/>
                  <a:pt x="20125" y="10827"/>
                </a:cubicBezTo>
                <a:cubicBezTo>
                  <a:pt x="19729" y="10468"/>
                  <a:pt x="19465" y="10321"/>
                  <a:pt x="19209" y="10321"/>
                </a:cubicBezTo>
                <a:cubicBezTo>
                  <a:pt x="18891" y="10321"/>
                  <a:pt x="18593" y="10623"/>
                  <a:pt x="18398" y="10876"/>
                </a:cubicBezTo>
                <a:cubicBezTo>
                  <a:pt x="18347" y="10942"/>
                  <a:pt x="18300" y="11009"/>
                  <a:pt x="18260" y="11068"/>
                </a:cubicBezTo>
                <a:cubicBezTo>
                  <a:pt x="18214" y="11137"/>
                  <a:pt x="18131" y="11262"/>
                  <a:pt x="18089" y="11288"/>
                </a:cubicBezTo>
                <a:cubicBezTo>
                  <a:pt x="18025" y="11240"/>
                  <a:pt x="17915" y="11074"/>
                  <a:pt x="17848" y="10972"/>
                </a:cubicBezTo>
                <a:cubicBezTo>
                  <a:pt x="17824" y="10936"/>
                  <a:pt x="17800" y="10899"/>
                  <a:pt x="17776" y="10864"/>
                </a:cubicBezTo>
                <a:lnTo>
                  <a:pt x="17734" y="10800"/>
                </a:lnTo>
                <a:cubicBezTo>
                  <a:pt x="17524" y="10488"/>
                  <a:pt x="17262" y="10100"/>
                  <a:pt x="16820" y="10100"/>
                </a:cubicBezTo>
                <a:cubicBezTo>
                  <a:pt x="16386" y="10100"/>
                  <a:pt x="16200" y="10421"/>
                  <a:pt x="15985" y="10793"/>
                </a:cubicBezTo>
                <a:cubicBezTo>
                  <a:pt x="15963" y="10832"/>
                  <a:pt x="15940" y="10873"/>
                  <a:pt x="15915" y="10916"/>
                </a:cubicBezTo>
                <a:cubicBezTo>
                  <a:pt x="15881" y="10974"/>
                  <a:pt x="15849" y="11031"/>
                  <a:pt x="15817" y="11089"/>
                </a:cubicBezTo>
                <a:cubicBezTo>
                  <a:pt x="15768" y="11179"/>
                  <a:pt x="15689" y="11322"/>
                  <a:pt x="15636" y="11379"/>
                </a:cubicBezTo>
                <a:cubicBezTo>
                  <a:pt x="15569" y="11303"/>
                  <a:pt x="15455" y="11083"/>
                  <a:pt x="15376" y="10932"/>
                </a:cubicBezTo>
                <a:cubicBezTo>
                  <a:pt x="15329" y="10841"/>
                  <a:pt x="15281" y="10738"/>
                  <a:pt x="15236" y="10638"/>
                </a:cubicBezTo>
                <a:cubicBezTo>
                  <a:pt x="15037" y="10207"/>
                  <a:pt x="14832" y="9760"/>
                  <a:pt x="14392" y="9760"/>
                </a:cubicBezTo>
                <a:cubicBezTo>
                  <a:pt x="14192" y="9760"/>
                  <a:pt x="13698" y="9883"/>
                  <a:pt x="13435" y="11021"/>
                </a:cubicBezTo>
                <a:cubicBezTo>
                  <a:pt x="13357" y="11357"/>
                  <a:pt x="13273" y="11579"/>
                  <a:pt x="13205" y="11715"/>
                </a:cubicBezTo>
                <a:cubicBezTo>
                  <a:pt x="13148" y="11575"/>
                  <a:pt x="13076" y="11355"/>
                  <a:pt x="13006" y="11028"/>
                </a:cubicBezTo>
                <a:cubicBezTo>
                  <a:pt x="12807" y="10105"/>
                  <a:pt x="12620" y="9232"/>
                  <a:pt x="11964" y="9232"/>
                </a:cubicBezTo>
                <a:cubicBezTo>
                  <a:pt x="11677" y="9232"/>
                  <a:pt x="11160" y="9468"/>
                  <a:pt x="10918" y="11050"/>
                </a:cubicBezTo>
                <a:cubicBezTo>
                  <a:pt x="10841" y="11554"/>
                  <a:pt x="10754" y="11935"/>
                  <a:pt x="10675" y="12204"/>
                </a:cubicBezTo>
                <a:cubicBezTo>
                  <a:pt x="10626" y="11959"/>
                  <a:pt x="10570" y="11599"/>
                  <a:pt x="10519" y="11072"/>
                </a:cubicBezTo>
                <a:cubicBezTo>
                  <a:pt x="10347" y="9278"/>
                  <a:pt x="10207" y="8177"/>
                  <a:pt x="9518" y="8177"/>
                </a:cubicBezTo>
                <a:cubicBezTo>
                  <a:pt x="8791" y="8177"/>
                  <a:pt x="8635" y="9324"/>
                  <a:pt x="8479" y="11073"/>
                </a:cubicBezTo>
                <a:cubicBezTo>
                  <a:pt x="8464" y="11237"/>
                  <a:pt x="8450" y="11410"/>
                  <a:pt x="8435" y="11586"/>
                </a:cubicBezTo>
                <a:cubicBezTo>
                  <a:pt x="8399" y="12017"/>
                  <a:pt x="8343" y="12660"/>
                  <a:pt x="8274" y="13176"/>
                </a:cubicBezTo>
                <a:cubicBezTo>
                  <a:pt x="8205" y="12735"/>
                  <a:pt x="8129" y="12070"/>
                  <a:pt x="8048" y="11077"/>
                </a:cubicBezTo>
                <a:cubicBezTo>
                  <a:pt x="8013" y="10647"/>
                  <a:pt x="7985" y="10205"/>
                  <a:pt x="7957" y="9779"/>
                </a:cubicBezTo>
                <a:cubicBezTo>
                  <a:pt x="7906" y="8996"/>
                  <a:pt x="7857" y="8257"/>
                  <a:pt x="7778" y="7708"/>
                </a:cubicBezTo>
                <a:cubicBezTo>
                  <a:pt x="7718" y="7289"/>
                  <a:pt x="7605" y="6511"/>
                  <a:pt x="7054" y="6511"/>
                </a:cubicBezTo>
                <a:cubicBezTo>
                  <a:pt x="6549" y="6511"/>
                  <a:pt x="6428" y="7160"/>
                  <a:pt x="6333" y="7946"/>
                </a:cubicBezTo>
                <a:cubicBezTo>
                  <a:pt x="6250" y="8624"/>
                  <a:pt x="6196" y="9510"/>
                  <a:pt x="6138" y="10447"/>
                </a:cubicBezTo>
                <a:cubicBezTo>
                  <a:pt x="6125" y="10659"/>
                  <a:pt x="6111" y="10872"/>
                  <a:pt x="6098" y="11084"/>
                </a:cubicBezTo>
                <a:cubicBezTo>
                  <a:pt x="6070" y="11517"/>
                  <a:pt x="6047" y="12003"/>
                  <a:pt x="6022" y="12518"/>
                </a:cubicBezTo>
                <a:cubicBezTo>
                  <a:pt x="5981" y="13382"/>
                  <a:pt x="5921" y="14640"/>
                  <a:pt x="5820" y="15463"/>
                </a:cubicBezTo>
                <a:cubicBezTo>
                  <a:pt x="5790" y="15243"/>
                  <a:pt x="5761" y="14961"/>
                  <a:pt x="5734" y="14601"/>
                </a:cubicBezTo>
                <a:cubicBezTo>
                  <a:pt x="5665" y="13683"/>
                  <a:pt x="5629" y="12532"/>
                  <a:pt x="5590" y="11315"/>
                </a:cubicBezTo>
                <a:lnTo>
                  <a:pt x="5581" y="11095"/>
                </a:lnTo>
                <a:cubicBezTo>
                  <a:pt x="5572" y="10811"/>
                  <a:pt x="5564" y="10521"/>
                  <a:pt x="5555" y="10230"/>
                </a:cubicBezTo>
                <a:cubicBezTo>
                  <a:pt x="5509" y="8720"/>
                  <a:pt x="5461" y="7158"/>
                  <a:pt x="5374" y="5970"/>
                </a:cubicBezTo>
                <a:cubicBezTo>
                  <a:pt x="5325" y="5317"/>
                  <a:pt x="5270" y="4832"/>
                  <a:pt x="5203" y="4489"/>
                </a:cubicBezTo>
                <a:cubicBezTo>
                  <a:pt x="5148" y="4212"/>
                  <a:pt x="5034" y="3635"/>
                  <a:pt x="4579" y="3635"/>
                </a:cubicBezTo>
                <a:close/>
              </a:path>
            </a:pathLst>
          </a:custGeom>
          <a:solidFill>
            <a:schemeClr val="accent4">
              <a:hueOff val="-1109302"/>
              <a:lumOff val="-6470"/>
            </a:schemeClr>
          </a:solidFill>
          <a:ln w="3175">
            <a:miter lim="400000"/>
          </a:ln>
        </p:spPr>
        <p:txBody>
          <a:bodyPr lIns="75774" tIns="75774" rIns="75774" bIns="75774" anchor="ctr"/>
          <a:lstStyle/>
          <a:p>
            <a:pPr>
              <a:defRPr b="0" sz="116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5" name="One sentence summary of the adjacent plot"/>
          <p:cNvSpPr txBox="1"/>
          <p:nvPr/>
        </p:nvSpPr>
        <p:spPr>
          <a:xfrm>
            <a:off x="33069932" y="20491673"/>
            <a:ext cx="8104072" cy="729489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One sentence summary of the adjacent plot</a:t>
            </a:r>
          </a:p>
        </p:txBody>
      </p:sp>
      <p:sp>
        <p:nvSpPr>
          <p:cNvPr id="136" name="One sentence summary of the adjacent plot"/>
          <p:cNvSpPr txBox="1"/>
          <p:nvPr/>
        </p:nvSpPr>
        <p:spPr>
          <a:xfrm>
            <a:off x="23944168" y="29992585"/>
            <a:ext cx="8104072" cy="729489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>
            <a:lvl1pPr marL="1250156" indent="-1250156" algn="l"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lvl1pPr>
          </a:lstStyle>
          <a:p>
            <a:pPr/>
            <a:r>
              <a:t>One sentence summary of the adjacent plot</a:t>
            </a:r>
          </a:p>
        </p:txBody>
      </p:sp>
      <p:sp>
        <p:nvSpPr>
          <p:cNvPr id="137" name="Four bullet points in this section…"/>
          <p:cNvSpPr txBox="1"/>
          <p:nvPr/>
        </p:nvSpPr>
        <p:spPr>
          <a:xfrm>
            <a:off x="2417814" y="19221054"/>
            <a:ext cx="17930226" cy="1184916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Four bullet points in this section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Only fill in the relevant information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Try not to include a plot in this section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Highlight key points in your 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one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 </a:t>
            </a:r>
            <a:r>
              <a:t>complimentary color</a:t>
            </a:r>
          </a:p>
        </p:txBody>
      </p:sp>
      <p:sp>
        <p:nvSpPr>
          <p:cNvPr id="138" name="The one take-away from your plots…"/>
          <p:cNvSpPr txBox="1"/>
          <p:nvPr/>
        </p:nvSpPr>
        <p:spPr>
          <a:xfrm>
            <a:off x="23135493" y="42191452"/>
            <a:ext cx="18655884" cy="841883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The 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one</a:t>
            </a:r>
            <a:r>
              <a:t> take-away from your plots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Why</a:t>
            </a:r>
            <a:r>
              <a:t> this science is important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Where</a:t>
            </a:r>
            <a:r>
              <a:t> do you plan on going from here</a:t>
            </a:r>
          </a:p>
        </p:txBody>
      </p:sp>
      <p:sp>
        <p:nvSpPr>
          <p:cNvPr id="139" name="Remind the reader what you’re trying to address…"/>
          <p:cNvSpPr txBox="1"/>
          <p:nvPr/>
        </p:nvSpPr>
        <p:spPr>
          <a:xfrm>
            <a:off x="2417814" y="36279072"/>
            <a:ext cx="17930226" cy="1356485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75774" tIns="75774" rIns="75774" bIns="75774" anchor="ctr">
            <a:spAutoFit/>
          </a:bodyPr>
          <a:lstStyle/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Remind the reader what you’re trying to address</a:t>
            </a:r>
          </a:p>
          <a:p>
            <a:pPr marL="12501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Highlight the 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  <a:latin typeface="Futura Bold"/>
                <a:ea typeface="Futura Bold"/>
                <a:cs typeface="Futura Bold"/>
                <a:sym typeface="Futura Bold"/>
              </a:rPr>
              <a:t>three</a:t>
            </a:r>
            <a:r>
              <a:t> most important steps</a:t>
            </a:r>
          </a:p>
          <a:p>
            <a:pPr lvl="1" marL="16946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One bullet about your data set</a:t>
            </a:r>
          </a:p>
          <a:p>
            <a:pPr lvl="1" marL="16946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One bullet about the steps you took</a:t>
            </a:r>
          </a:p>
          <a:p>
            <a:pPr lvl="1" marL="1694656" indent="-1250156" algn="l">
              <a:lnSpc>
                <a:spcPct val="120000"/>
              </a:lnSpc>
              <a:buSzPct val="145000"/>
              <a:buChar char="•"/>
              <a:defRPr b="0" sz="8500">
                <a:solidFill>
                  <a:srgbClr val="000000"/>
                </a:solidFill>
                <a:latin typeface="Futura"/>
                <a:ea typeface="Futura"/>
                <a:cs typeface="Futura"/>
                <a:sym typeface="Futura"/>
              </a:defRPr>
            </a:pPr>
            <a:r>
              <a:t>One bullet about the analysis</a:t>
            </a:r>
          </a:p>
        </p:txBody>
      </p:sp>
      <p:sp>
        <p:nvSpPr>
          <p:cNvPr id="140" name="Introduction"/>
          <p:cNvSpPr txBox="1"/>
          <p:nvPr/>
        </p:nvSpPr>
        <p:spPr>
          <a:xfrm>
            <a:off x="6540354" y="16591310"/>
            <a:ext cx="9706167" cy="20631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41" name="Results"/>
          <p:cNvSpPr txBox="1"/>
          <p:nvPr/>
        </p:nvSpPr>
        <p:spPr>
          <a:xfrm>
            <a:off x="29644839" y="16591310"/>
            <a:ext cx="5637188" cy="20631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Results</a:t>
            </a:r>
          </a:p>
        </p:txBody>
      </p:sp>
      <p:sp>
        <p:nvSpPr>
          <p:cNvPr id="142" name="Methodology"/>
          <p:cNvSpPr txBox="1"/>
          <p:nvPr/>
        </p:nvSpPr>
        <p:spPr>
          <a:xfrm>
            <a:off x="6059879" y="32853872"/>
            <a:ext cx="10805175" cy="206315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b="0" sz="116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43" name="Discussion &amp; Future Work"/>
          <p:cNvSpPr txBox="1"/>
          <p:nvPr/>
        </p:nvSpPr>
        <p:spPr>
          <a:xfrm>
            <a:off x="22834211" y="39530491"/>
            <a:ext cx="19258447" cy="19638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>
            <a:lvl1pPr>
              <a:defRPr b="0" sz="11000">
                <a:latin typeface="Futura Bold"/>
                <a:ea typeface="Futura Bold"/>
                <a:cs typeface="Futura Bold"/>
                <a:sym typeface="Futura Bold"/>
              </a:defRPr>
            </a:lvl1pPr>
          </a:lstStyle>
          <a:p>
            <a:pPr/>
            <a:r>
              <a:t>Discussion &amp; Future Work</a:t>
            </a:r>
          </a:p>
        </p:txBody>
      </p:sp>
      <p:sp>
        <p:nvSpPr>
          <p:cNvPr id="144" name="The TL;DR you want people to remember…"/>
          <p:cNvSpPr txBox="1"/>
          <p:nvPr/>
        </p:nvSpPr>
        <p:spPr>
          <a:xfrm>
            <a:off x="2966915" y="445237"/>
            <a:ext cx="37736429" cy="10589639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75774" tIns="75774" rIns="75774" bIns="75774" anchor="ctr">
            <a:spAutoFit/>
          </a:bodyPr>
          <a:lstStyle/>
          <a:p>
            <a:pPr>
              <a:defRPr b="0" sz="20800">
                <a:latin typeface="Futura"/>
                <a:ea typeface="Futura"/>
                <a:cs typeface="Futura"/>
                <a:sym typeface="Futura"/>
              </a:defRPr>
            </a:pPr>
            <a:r>
              <a:t>The </a:t>
            </a:r>
            <a:r>
              <a:rPr>
                <a:latin typeface="Futura Bold"/>
                <a:ea typeface="Futura Bold"/>
                <a:cs typeface="Futura Bold"/>
                <a:sym typeface="Futura Bold"/>
              </a:rPr>
              <a:t>TL;DR</a:t>
            </a:r>
            <a:r>
              <a:t> you want people to remember </a:t>
            </a:r>
          </a:p>
          <a:p>
            <a:pPr>
              <a:defRPr b="0" sz="20800">
                <a:latin typeface="Futura"/>
                <a:ea typeface="Futura"/>
                <a:cs typeface="Futura"/>
                <a:sym typeface="Futura"/>
              </a:defRPr>
            </a:pPr>
            <a:r>
              <a:t>(or title if it’s not super long)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1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75774" tIns="75774" rIns="75774" bIns="75774" numCol="1" spcCol="38100" rtlCol="0" anchor="ctr" upright="0">
        <a:spAutoFit/>
      </a:bodyPr>
      <a:lstStyle>
        <a:defPPr marL="0" marR="0" indent="0" algn="ctr" defTabSz="3505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1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