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43891200" cy="51206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6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6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6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AAAAA"/>
              </a:solidFill>
              <a:prstDash val="solid"/>
              <a:miter lim="400000"/>
            </a:ln>
          </a:left>
          <a:right>
            <a:ln w="3175" cap="flat">
              <a:solidFill>
                <a:srgbClr val="AAAAAA"/>
              </a:solidFill>
              <a:prstDash val="solid"/>
              <a:miter lim="400000"/>
            </a:ln>
          </a:right>
          <a:top>
            <a:ln w="3175" cap="flat">
              <a:solidFill>
                <a:srgbClr val="AAAAAA"/>
              </a:solidFill>
              <a:prstDash val="solid"/>
              <a:miter lim="400000"/>
            </a:ln>
          </a:top>
          <a:bottom>
            <a:ln w="3175" cap="flat">
              <a:solidFill>
                <a:srgbClr val="AAAAAA"/>
              </a:solidFill>
              <a:prstDash val="solid"/>
              <a:miter lim="400000"/>
            </a:ln>
          </a:bottom>
          <a:insideH>
            <a:ln w="3175" cap="flat">
              <a:solidFill>
                <a:srgbClr val="AAAAAA"/>
              </a:solidFill>
              <a:prstDash val="solid"/>
              <a:miter lim="400000"/>
            </a:ln>
          </a:insideH>
          <a:insideV>
            <a:ln w="3175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09090"/>
              </a:solidFill>
              <a:prstDash val="solid"/>
              <a:miter lim="400000"/>
            </a:ln>
          </a:left>
          <a:right>
            <a:ln w="3175" cap="flat">
              <a:solidFill>
                <a:srgbClr val="909090"/>
              </a:solidFill>
              <a:prstDash val="solid"/>
              <a:miter lim="400000"/>
            </a:ln>
          </a:right>
          <a:top>
            <a:ln w="3175" cap="flat">
              <a:solidFill>
                <a:srgbClr val="909090"/>
              </a:solidFill>
              <a:prstDash val="solid"/>
              <a:miter lim="400000"/>
            </a:ln>
          </a:top>
          <a:bottom>
            <a:ln w="3175" cap="flat">
              <a:solidFill>
                <a:srgbClr val="909090"/>
              </a:solidFill>
              <a:prstDash val="solid"/>
              <a:miter lim="400000"/>
            </a:ln>
          </a:bottom>
          <a:insideH>
            <a:ln w="3175" cap="flat">
              <a:solidFill>
                <a:srgbClr val="909090"/>
              </a:solidFill>
              <a:prstDash val="solid"/>
              <a:miter lim="400000"/>
            </a:ln>
          </a:insideH>
          <a:insideV>
            <a:ln w="3175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4140797" y="31477212"/>
            <a:ext cx="15609606" cy="198705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1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4140797" y="26031413"/>
            <a:ext cx="15609606" cy="567324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1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quarter" idx="13"/>
          </p:nvPr>
        </p:nvSpPr>
        <p:spPr>
          <a:xfrm>
            <a:off x="12246428" y="21986421"/>
            <a:ext cx="19398345" cy="145487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14661749" y="22990436"/>
            <a:ext cx="14555345" cy="8808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4140797" y="32007635"/>
            <a:ext cx="15609606" cy="2121695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4140797" y="34148273"/>
            <a:ext cx="15609606" cy="168599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4140797" y="26798119"/>
            <a:ext cx="15609606" cy="4925362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22267643" y="22939451"/>
            <a:ext cx="7956353" cy="12256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3667205" y="22933605"/>
            <a:ext cx="7956353" cy="5948322"/>
          </a:xfrm>
          <a:prstGeom prst="rect">
            <a:avLst/>
          </a:prstGeom>
        </p:spPr>
        <p:txBody>
          <a:bodyPr/>
          <a:lstStyle>
            <a:lvl1pPr>
              <a:defRPr sz="34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3667205" y="29033475"/>
            <a:ext cx="7956353" cy="613775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13667205" y="22365295"/>
            <a:ext cx="16556790" cy="3220429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13667205" y="22365295"/>
            <a:ext cx="16556790" cy="3220429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3667205" y="25850934"/>
            <a:ext cx="16556790" cy="9377130"/>
          </a:xfrm>
          <a:prstGeom prst="rect">
            <a:avLst/>
          </a:prstGeom>
        </p:spPr>
        <p:txBody>
          <a:bodyPr anchor="ctr"/>
          <a:lstStyle>
            <a:lvl1pPr marL="2500312" indent="-2500312" algn="l">
              <a:spcBef>
                <a:spcPts val="25200"/>
              </a:spcBef>
              <a:buSzPct val="145000"/>
              <a:buChar char="•"/>
              <a:defRPr sz="18000"/>
            </a:lvl1pPr>
            <a:lvl2pPr marL="2944812" indent="-2500312" algn="l">
              <a:spcBef>
                <a:spcPts val="25200"/>
              </a:spcBef>
              <a:buSzPct val="145000"/>
              <a:buChar char="•"/>
              <a:defRPr sz="18000"/>
            </a:lvl2pPr>
            <a:lvl3pPr marL="3389312" indent="-2500312" algn="l">
              <a:spcBef>
                <a:spcPts val="25200"/>
              </a:spcBef>
              <a:buSzPct val="145000"/>
              <a:buChar char="•"/>
              <a:defRPr sz="18000"/>
            </a:lvl3pPr>
            <a:lvl4pPr marL="3833812" indent="-2500312" algn="l">
              <a:spcBef>
                <a:spcPts val="25200"/>
              </a:spcBef>
              <a:buSzPct val="145000"/>
              <a:buChar char="•"/>
              <a:defRPr sz="18000"/>
            </a:lvl4pPr>
            <a:lvl5pPr marL="4278312" indent="-2500312" algn="l">
              <a:spcBef>
                <a:spcPts val="25200"/>
              </a:spcBef>
              <a:buSzPct val="145000"/>
              <a:buChar char="•"/>
              <a:defRPr sz="18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22267643" y="25850934"/>
            <a:ext cx="7956352" cy="93771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13667205" y="22365295"/>
            <a:ext cx="16556790" cy="3220429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13667205" y="25850934"/>
            <a:ext cx="7956353" cy="9377130"/>
          </a:xfrm>
          <a:prstGeom prst="rect">
            <a:avLst/>
          </a:prstGeom>
        </p:spPr>
        <p:txBody>
          <a:bodyPr anchor="ctr"/>
          <a:lstStyle>
            <a:lvl1pPr marL="1836964" indent="-1836964" algn="l">
              <a:spcBef>
                <a:spcPts val="19200"/>
              </a:spcBef>
              <a:buSzPct val="145000"/>
              <a:buChar char="•"/>
              <a:defRPr sz="15000"/>
            </a:lvl1pPr>
            <a:lvl2pPr marL="2179864" indent="-1836964" algn="l">
              <a:spcBef>
                <a:spcPts val="19200"/>
              </a:spcBef>
              <a:buSzPct val="145000"/>
              <a:buChar char="•"/>
              <a:defRPr sz="15000"/>
            </a:lvl2pPr>
            <a:lvl3pPr marL="2522764" indent="-1836964" algn="l">
              <a:spcBef>
                <a:spcPts val="19200"/>
              </a:spcBef>
              <a:buSzPct val="145000"/>
              <a:buChar char="•"/>
              <a:defRPr sz="15000"/>
            </a:lvl3pPr>
            <a:lvl4pPr marL="2865664" indent="-1836964" algn="l">
              <a:spcBef>
                <a:spcPts val="19200"/>
              </a:spcBef>
              <a:buSzPct val="145000"/>
              <a:buChar char="•"/>
              <a:defRPr sz="15000"/>
            </a:lvl4pPr>
            <a:lvl5pPr marL="3208564" indent="-1836964" algn="l">
              <a:spcBef>
                <a:spcPts val="19200"/>
              </a:spcBef>
              <a:buSzPct val="145000"/>
              <a:buChar char="•"/>
              <a:defRPr sz="1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13667205" y="23880790"/>
            <a:ext cx="16556790" cy="10760020"/>
          </a:xfrm>
          <a:prstGeom prst="rect">
            <a:avLst/>
          </a:prstGeom>
        </p:spPr>
        <p:txBody>
          <a:bodyPr anchor="ctr"/>
          <a:lstStyle>
            <a:lvl1pPr marL="2500312" indent="-2500312" algn="l">
              <a:spcBef>
                <a:spcPts val="25200"/>
              </a:spcBef>
              <a:buSzPct val="145000"/>
              <a:buChar char="•"/>
              <a:defRPr sz="18000"/>
            </a:lvl1pPr>
            <a:lvl2pPr marL="2944812" indent="-2500312" algn="l">
              <a:spcBef>
                <a:spcPts val="25200"/>
              </a:spcBef>
              <a:buSzPct val="145000"/>
              <a:buChar char="•"/>
              <a:defRPr sz="18000"/>
            </a:lvl2pPr>
            <a:lvl3pPr marL="3389312" indent="-2500312" algn="l">
              <a:spcBef>
                <a:spcPts val="25200"/>
              </a:spcBef>
              <a:buSzPct val="145000"/>
              <a:buChar char="•"/>
              <a:defRPr sz="18000"/>
            </a:lvl3pPr>
            <a:lvl4pPr marL="3833812" indent="-2500312" algn="l">
              <a:spcBef>
                <a:spcPts val="25200"/>
              </a:spcBef>
              <a:buSzPct val="145000"/>
              <a:buChar char="•"/>
              <a:defRPr sz="18000"/>
            </a:lvl4pPr>
            <a:lvl5pPr marL="4278312" indent="-2500312" algn="l">
              <a:spcBef>
                <a:spcPts val="25200"/>
              </a:spcBef>
              <a:buSzPct val="145000"/>
              <a:buChar char="•"/>
              <a:defRPr sz="18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22286586" y="29393405"/>
            <a:ext cx="7956353" cy="58157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22286586" y="22933605"/>
            <a:ext cx="7956353" cy="58157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13667205" y="22933605"/>
            <a:ext cx="7956353" cy="122755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4140797" y="24430157"/>
            <a:ext cx="15609606" cy="492536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4140797" y="29488124"/>
            <a:ext cx="15609606" cy="16859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1222915" y="35853205"/>
            <a:ext cx="1435267" cy="1502696"/>
          </a:xfrm>
          <a:prstGeom prst="rect">
            <a:avLst/>
          </a:prstGeom>
          <a:ln w="3175">
            <a:miter lim="400000"/>
          </a:ln>
        </p:spPr>
        <p:txBody>
          <a:bodyPr wrap="none" lIns="75774" tIns="75774" rIns="75774" bIns="75774">
            <a:spAutoFit/>
          </a:bodyPr>
          <a:lstStyle>
            <a:lvl1pPr>
              <a:defRPr b="0" sz="9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"/>
          <p:cNvSpPr/>
          <p:nvPr/>
        </p:nvSpPr>
        <p:spPr>
          <a:xfrm>
            <a:off x="36882100" y="9904227"/>
            <a:ext cx="623877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31" name="Group"/>
          <p:cNvGrpSpPr/>
          <p:nvPr/>
        </p:nvGrpSpPr>
        <p:grpSpPr>
          <a:xfrm>
            <a:off x="1401970" y="35358624"/>
            <a:ext cx="26680366" cy="21416345"/>
            <a:chOff x="0" y="0"/>
            <a:chExt cx="26680365" cy="21416344"/>
          </a:xfrm>
        </p:grpSpPr>
        <p:sp>
          <p:nvSpPr>
            <p:cNvPr id="120" name="Rectangle"/>
            <p:cNvSpPr/>
            <p:nvPr/>
          </p:nvSpPr>
          <p:spPr>
            <a:xfrm>
              <a:off x="94743" y="1581894"/>
              <a:ext cx="26485929" cy="19834450"/>
            </a:xfrm>
            <a:prstGeom prst="rect">
              <a:avLst/>
            </a:prstGeom>
            <a:noFill/>
            <a:ln w="215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1" name="Triangle"/>
            <p:cNvSpPr/>
            <p:nvPr/>
          </p:nvSpPr>
          <p:spPr>
            <a:xfrm>
              <a:off x="22971272" y="13892"/>
              <a:ext cx="895573" cy="156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2" name="Triangle"/>
            <p:cNvSpPr/>
            <p:nvPr/>
          </p:nvSpPr>
          <p:spPr>
            <a:xfrm flipH="1">
              <a:off x="2823323" y="13892"/>
              <a:ext cx="895573" cy="156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 flipH="1" flipV="1">
              <a:off x="-1" y="1581894"/>
              <a:ext cx="26680367" cy="1"/>
            </a:xfrm>
            <a:prstGeom prst="line">
              <a:avLst/>
            </a:prstGeom>
            <a:noFill/>
            <a:ln w="2159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127000" dist="63500" dir="16200000">
                <a:srgbClr val="000000">
                  <a:alpha val="59496"/>
                </a:srgbClr>
              </a:outerShdw>
            </a:effectLst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4" name="Rectangle"/>
            <p:cNvSpPr/>
            <p:nvPr/>
          </p:nvSpPr>
          <p:spPr>
            <a:xfrm>
              <a:off x="3688183" y="13892"/>
              <a:ext cx="19283090" cy="4020439"/>
            </a:xfrm>
            <a:prstGeom prst="rect">
              <a:avLst/>
            </a:prstGeom>
            <a:solidFill>
              <a:srgbClr val="42424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5" name="Triangle"/>
            <p:cNvSpPr/>
            <p:nvPr/>
          </p:nvSpPr>
          <p:spPr>
            <a:xfrm rot="10800000">
              <a:off x="3709090" y="4034333"/>
              <a:ext cx="19262183" cy="2510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3681878" y="31658"/>
              <a:ext cx="19316609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 flipH="1">
              <a:off x="3718895" y="0"/>
              <a:ext cx="1" cy="40482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22971273" y="21104"/>
              <a:ext cx="1" cy="40482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 flipH="1">
              <a:off x="13326224" y="4046109"/>
              <a:ext cx="9660044" cy="24963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3692572" y="4049763"/>
              <a:ext cx="9661526" cy="249264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43" name="Group"/>
          <p:cNvGrpSpPr/>
          <p:nvPr/>
        </p:nvGrpSpPr>
        <p:grpSpPr>
          <a:xfrm>
            <a:off x="1401970" y="16259457"/>
            <a:ext cx="12564674" cy="16565911"/>
            <a:chOff x="0" y="0"/>
            <a:chExt cx="12564673" cy="16565909"/>
          </a:xfrm>
        </p:grpSpPr>
        <p:sp>
          <p:nvSpPr>
            <p:cNvPr id="132" name="Line"/>
            <p:cNvSpPr/>
            <p:nvPr/>
          </p:nvSpPr>
          <p:spPr>
            <a:xfrm>
              <a:off x="1733919" y="19434"/>
              <a:ext cx="909683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3" name="Rectangle"/>
            <p:cNvSpPr/>
            <p:nvPr/>
          </p:nvSpPr>
          <p:spPr>
            <a:xfrm>
              <a:off x="87161" y="971148"/>
              <a:ext cx="12390352" cy="15594762"/>
            </a:xfrm>
            <a:prstGeom prst="rect">
              <a:avLst/>
            </a:prstGeom>
            <a:noFill/>
            <a:ln w="215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" name="Triangle"/>
            <p:cNvSpPr/>
            <p:nvPr/>
          </p:nvSpPr>
          <p:spPr>
            <a:xfrm>
              <a:off x="10817938" y="8529"/>
              <a:ext cx="421756" cy="962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" name="Triangle"/>
            <p:cNvSpPr/>
            <p:nvPr/>
          </p:nvSpPr>
          <p:spPr>
            <a:xfrm flipH="1">
              <a:off x="1329596" y="8529"/>
              <a:ext cx="421756" cy="962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6" name="Line"/>
            <p:cNvSpPr/>
            <p:nvPr/>
          </p:nvSpPr>
          <p:spPr>
            <a:xfrm flipH="1" flipV="1">
              <a:off x="0" y="971148"/>
              <a:ext cx="12564674" cy="1"/>
            </a:xfrm>
            <a:prstGeom prst="line">
              <a:avLst/>
            </a:prstGeom>
            <a:noFill/>
            <a:ln w="2159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127000" dist="63500" dir="16200000">
                <a:srgbClr val="000000">
                  <a:alpha val="59496"/>
                </a:srgbClr>
              </a:outerShdw>
            </a:effectLst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7" name="Rectangle"/>
            <p:cNvSpPr/>
            <p:nvPr/>
          </p:nvSpPr>
          <p:spPr>
            <a:xfrm>
              <a:off x="1736888" y="8529"/>
              <a:ext cx="9081051" cy="2468208"/>
            </a:xfrm>
            <a:prstGeom prst="rect">
              <a:avLst/>
            </a:prstGeom>
            <a:solidFill>
              <a:srgbClr val="42424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8" name="Triangle"/>
            <p:cNvSpPr/>
            <p:nvPr/>
          </p:nvSpPr>
          <p:spPr>
            <a:xfrm rot="10800000">
              <a:off x="1746734" y="2476737"/>
              <a:ext cx="9071204" cy="1540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 flipH="1">
              <a:off x="1751351" y="-1"/>
              <a:ext cx="1" cy="248526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10817937" y="12956"/>
              <a:ext cx="1" cy="248526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 flipH="1">
              <a:off x="6275763" y="2483965"/>
              <a:ext cx="4549237" cy="153251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1738955" y="2486210"/>
              <a:ext cx="4549935" cy="15302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54" name="Group"/>
          <p:cNvGrpSpPr/>
          <p:nvPr/>
        </p:nvGrpSpPr>
        <p:grpSpPr>
          <a:xfrm>
            <a:off x="29801614" y="35388460"/>
            <a:ext cx="12669478" cy="15100118"/>
            <a:chOff x="0" y="0"/>
            <a:chExt cx="12669477" cy="15100117"/>
          </a:xfrm>
        </p:grpSpPr>
        <p:sp>
          <p:nvSpPr>
            <p:cNvPr id="144" name="Rectangle"/>
            <p:cNvSpPr/>
            <p:nvPr/>
          </p:nvSpPr>
          <p:spPr>
            <a:xfrm>
              <a:off x="105320" y="1586346"/>
              <a:ext cx="12493702" cy="13513772"/>
            </a:xfrm>
            <a:prstGeom prst="rect">
              <a:avLst/>
            </a:prstGeom>
            <a:noFill/>
            <a:ln w="215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" name="Triangle"/>
            <p:cNvSpPr/>
            <p:nvPr/>
          </p:nvSpPr>
          <p:spPr>
            <a:xfrm>
              <a:off x="10920005" y="11243"/>
              <a:ext cx="425274" cy="1607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6" name="Triangle"/>
            <p:cNvSpPr/>
            <p:nvPr/>
          </p:nvSpPr>
          <p:spPr>
            <a:xfrm flipH="1">
              <a:off x="1352519" y="11243"/>
              <a:ext cx="425273" cy="159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 flipH="1" flipV="1">
              <a:off x="0" y="1586346"/>
              <a:ext cx="12669478" cy="1"/>
            </a:xfrm>
            <a:prstGeom prst="line">
              <a:avLst/>
            </a:prstGeom>
            <a:noFill/>
            <a:ln w="2159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127000" dist="63500" dir="16200000">
                <a:srgbClr val="000000">
                  <a:alpha val="59496"/>
                </a:srgbClr>
              </a:outerShdw>
            </a:effectLst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" name="Rectangle"/>
            <p:cNvSpPr/>
            <p:nvPr/>
          </p:nvSpPr>
          <p:spPr>
            <a:xfrm>
              <a:off x="1763207" y="11243"/>
              <a:ext cx="9156798" cy="3253702"/>
            </a:xfrm>
            <a:prstGeom prst="rect">
              <a:avLst/>
            </a:prstGeom>
            <a:solidFill>
              <a:srgbClr val="42424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9" name="Triangle"/>
            <p:cNvSpPr/>
            <p:nvPr/>
          </p:nvSpPr>
          <p:spPr>
            <a:xfrm rot="10800000">
              <a:off x="1773136" y="3264947"/>
              <a:ext cx="9146869" cy="2031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 flipH="1">
              <a:off x="1777791" y="-1"/>
              <a:ext cx="1" cy="327619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10920004" y="17080"/>
              <a:ext cx="1" cy="327619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 flipH="1">
              <a:off x="6339941" y="3274474"/>
              <a:ext cx="4587183" cy="202023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>
              <a:off x="1765291" y="3277435"/>
              <a:ext cx="4587887" cy="201727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55" name="Rectangle"/>
          <p:cNvSpPr/>
          <p:nvPr/>
        </p:nvSpPr>
        <p:spPr>
          <a:xfrm>
            <a:off x="29922786" y="52187813"/>
            <a:ext cx="12567816" cy="4479206"/>
          </a:xfrm>
          <a:prstGeom prst="rect">
            <a:avLst/>
          </a:prstGeom>
          <a:ln w="215900">
            <a:solidFill>
              <a:srgbClr val="000000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Your name followed by co-authors"/>
          <p:cNvSpPr txBox="1"/>
          <p:nvPr/>
        </p:nvSpPr>
        <p:spPr>
          <a:xfrm>
            <a:off x="14327047" y="11242138"/>
            <a:ext cx="15441138" cy="3387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>
              <a:defRPr sz="116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Your name </a:t>
            </a:r>
            <a:r>
              <a:rPr b="0">
                <a:solidFill>
                  <a:srgbClr val="F4A992"/>
                </a:solidFill>
              </a:rPr>
              <a:t>followed by co-authors</a:t>
            </a:r>
          </a:p>
        </p:txBody>
      </p:sp>
      <p:sp>
        <p:nvSpPr>
          <p:cNvPr id="157" name="Four bullet points in this section…"/>
          <p:cNvSpPr txBox="1"/>
          <p:nvPr/>
        </p:nvSpPr>
        <p:spPr>
          <a:xfrm>
            <a:off x="1712237" y="21384213"/>
            <a:ext cx="11413905" cy="97523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Four bullet points in this section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Only fill in the relevant information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No plot necessary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Highlight key points in your </a:t>
            </a:r>
            <a:r>
              <a:rPr b="1" u="sng">
                <a:solidFill>
                  <a:srgbClr val="FFAA93"/>
                </a:solidFill>
              </a:rPr>
              <a:t>one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 </a:t>
            </a:r>
            <a:r>
              <a:t>complimentary color</a:t>
            </a:r>
          </a:p>
        </p:txBody>
      </p:sp>
      <p:sp>
        <p:nvSpPr>
          <p:cNvPr id="158" name="Remind the reader what you’re trying to address…"/>
          <p:cNvSpPr txBox="1"/>
          <p:nvPr/>
        </p:nvSpPr>
        <p:spPr>
          <a:xfrm>
            <a:off x="16686450" y="20990764"/>
            <a:ext cx="15098732" cy="109969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Remind the reader what you’re trying to address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Highlight the </a:t>
            </a:r>
            <a:r>
              <a:rPr b="1" u="sng">
                <a:solidFill>
                  <a:srgbClr val="FFAA93"/>
                </a:solidFill>
              </a:rPr>
              <a:t>three</a:t>
            </a:r>
            <a:r>
              <a:t> most important steps</a:t>
            </a:r>
          </a:p>
          <a:p>
            <a:pPr lvl="1" marL="1694656" indent="-1250156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One bullet about your data set</a:t>
            </a:r>
          </a:p>
          <a:p>
            <a:pPr lvl="1" marL="1694656" indent="-1250156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One bullet about the steps you took</a:t>
            </a:r>
          </a:p>
          <a:p>
            <a:pPr lvl="1" marL="1694656" indent="-1250156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One bullet about the analysis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15685923" y="15807678"/>
            <a:ext cx="26785169" cy="17017690"/>
            <a:chOff x="0" y="0"/>
            <a:chExt cx="26785168" cy="17017688"/>
          </a:xfrm>
        </p:grpSpPr>
        <p:sp>
          <p:nvSpPr>
            <p:cNvPr id="159" name="Rectangle"/>
            <p:cNvSpPr/>
            <p:nvPr/>
          </p:nvSpPr>
          <p:spPr>
            <a:xfrm>
              <a:off x="95115" y="1256992"/>
              <a:ext cx="26589968" cy="15760697"/>
            </a:xfrm>
            <a:prstGeom prst="rect">
              <a:avLst/>
            </a:prstGeom>
            <a:noFill/>
            <a:ln w="215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0" name="Triangle"/>
            <p:cNvSpPr/>
            <p:nvPr/>
          </p:nvSpPr>
          <p:spPr>
            <a:xfrm>
              <a:off x="23061505" y="11038"/>
              <a:ext cx="899092" cy="1245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1" name="Triangle"/>
            <p:cNvSpPr/>
            <p:nvPr/>
          </p:nvSpPr>
          <p:spPr>
            <a:xfrm flipH="1">
              <a:off x="2834413" y="11038"/>
              <a:ext cx="899091" cy="1245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 flipH="1" flipV="1">
              <a:off x="-1" y="1256992"/>
              <a:ext cx="26785170" cy="1"/>
            </a:xfrm>
            <a:prstGeom prst="line">
              <a:avLst/>
            </a:prstGeom>
            <a:noFill/>
            <a:ln w="2159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127000" dist="63500" dir="16200000">
                <a:srgbClr val="000000">
                  <a:alpha val="59496"/>
                </a:srgbClr>
              </a:outerShdw>
            </a:effectLst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3" name="Rectangle"/>
            <p:cNvSpPr/>
            <p:nvPr/>
          </p:nvSpPr>
          <p:spPr>
            <a:xfrm>
              <a:off x="3702670" y="11038"/>
              <a:ext cx="19358836" cy="3194691"/>
            </a:xfrm>
            <a:prstGeom prst="rect">
              <a:avLst/>
            </a:prstGeom>
            <a:solidFill>
              <a:srgbClr val="42424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4" name="Triangle"/>
            <p:cNvSpPr/>
            <p:nvPr/>
          </p:nvSpPr>
          <p:spPr>
            <a:xfrm rot="10800000">
              <a:off x="3723660" y="3205730"/>
              <a:ext cx="19337846" cy="1994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3696341" y="25156"/>
              <a:ext cx="1939248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 flipH="1">
              <a:off x="3733503" y="0"/>
              <a:ext cx="1" cy="321677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23061506" y="16769"/>
              <a:ext cx="1" cy="321677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 flipH="1">
              <a:off x="13378571" y="3215087"/>
              <a:ext cx="9697989" cy="198359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3707077" y="3217991"/>
              <a:ext cx="9699478" cy="198068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aphicFrame>
        <p:nvGraphicFramePr>
          <p:cNvPr id="171" name="Table"/>
          <p:cNvGraphicFramePr/>
          <p:nvPr/>
        </p:nvGraphicFramePr>
        <p:xfrm>
          <a:off x="31988564" y="21292197"/>
          <a:ext cx="10088340" cy="1039720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521290"/>
                <a:gridCol w="2521290"/>
                <a:gridCol w="2521290"/>
                <a:gridCol w="2521290"/>
              </a:tblGrid>
              <a:tr h="2078806"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6C6C6C"/>
                      </a:solidFill>
                      <a:miter lim="400000"/>
                    </a:lnL>
                    <a:lnT w="3175">
                      <a:solidFill>
                        <a:srgbClr val="6C6C6C"/>
                      </a:solidFill>
                      <a:miter lim="400000"/>
                    </a:lnT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3175">
                      <a:solidFill>
                        <a:srgbClr val="6C6C6C"/>
                      </a:solidFill>
                      <a:miter lim="400000"/>
                    </a:lnT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3175">
                      <a:solidFill>
                        <a:srgbClr val="6C6C6C"/>
                      </a:solidFill>
                      <a:miter lim="400000"/>
                    </a:lnT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6C6C6C"/>
                      </a:solidFill>
                      <a:miter lim="400000"/>
                    </a:lnR>
                    <a:lnT w="3175">
                      <a:solidFill>
                        <a:srgbClr val="6C6C6C"/>
                      </a:solidFill>
                      <a:miter lim="400000"/>
                    </a:lnT>
                    <a:solidFill>
                      <a:srgbClr val="424242"/>
                    </a:solidFill>
                  </a:tcPr>
                </a:tc>
              </a:tr>
              <a:tr h="2078806"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6C6C6C"/>
                      </a:solidFill>
                      <a:miter lim="400000"/>
                    </a:lnL>
                    <a:solidFill>
                      <a:srgbClr val="FFAA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078806"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6C6C6C"/>
                      </a:solidFill>
                      <a:miter lim="400000"/>
                    </a:lnL>
                    <a:solidFill>
                      <a:srgbClr val="FFAA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078806"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6C6C6C"/>
                      </a:solidFill>
                      <a:miter lim="400000"/>
                    </a:lnL>
                    <a:solidFill>
                      <a:srgbClr val="FFAA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2078806"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6C6C6C"/>
                      </a:solidFill>
                      <a:miter lim="400000"/>
                    </a:lnL>
                    <a:lnB w="3175">
                      <a:solidFill>
                        <a:srgbClr val="6C6C6C"/>
                      </a:solidFill>
                      <a:miter lim="400000"/>
                    </a:lnB>
                    <a:solidFill>
                      <a:srgbClr val="FFAA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3175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3175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6C6C6C"/>
                      </a:solidFill>
                      <a:miter lim="400000"/>
                    </a:lnR>
                    <a:lnB w="3175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2" name="Bell Curve"/>
          <p:cNvSpPr/>
          <p:nvPr/>
        </p:nvSpPr>
        <p:spPr>
          <a:xfrm>
            <a:off x="4090620" y="42546114"/>
            <a:ext cx="7963564" cy="794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2165" y="20628"/>
                </a:lnTo>
                <a:lnTo>
                  <a:pt x="12165" y="19779"/>
                </a:lnTo>
                <a:lnTo>
                  <a:pt x="11626" y="19779"/>
                </a:lnTo>
                <a:lnTo>
                  <a:pt x="11626" y="20628"/>
                </a:ln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1876" y="5159"/>
                </a:moveTo>
                <a:cubicBezTo>
                  <a:pt x="10741" y="5159"/>
                  <a:pt x="10243" y="6260"/>
                  <a:pt x="10080" y="6621"/>
                </a:cubicBezTo>
                <a:cubicBezTo>
                  <a:pt x="9717" y="7423"/>
                  <a:pt x="9465" y="8488"/>
                  <a:pt x="9172" y="9720"/>
                </a:cubicBezTo>
                <a:cubicBezTo>
                  <a:pt x="8905" y="10847"/>
                  <a:pt x="8601" y="12125"/>
                  <a:pt x="8166" y="13338"/>
                </a:cubicBezTo>
                <a:cubicBezTo>
                  <a:pt x="7432" y="15385"/>
                  <a:pt x="6483" y="16961"/>
                  <a:pt x="5344" y="18024"/>
                </a:cubicBezTo>
                <a:cubicBezTo>
                  <a:pt x="4185" y="19106"/>
                  <a:pt x="2822" y="19654"/>
                  <a:pt x="1293" y="19654"/>
                </a:cubicBezTo>
                <a:lnTo>
                  <a:pt x="1293" y="20410"/>
                </a:lnTo>
                <a:cubicBezTo>
                  <a:pt x="4654" y="20410"/>
                  <a:pt x="7277" y="18053"/>
                  <a:pt x="8876" y="13593"/>
                </a:cubicBezTo>
                <a:cubicBezTo>
                  <a:pt x="9325" y="12340"/>
                  <a:pt x="9634" y="11040"/>
                  <a:pt x="9906" y="9894"/>
                </a:cubicBezTo>
                <a:cubicBezTo>
                  <a:pt x="10433" y="7671"/>
                  <a:pt x="10849" y="5916"/>
                  <a:pt x="11876" y="5916"/>
                </a:cubicBezTo>
                <a:cubicBezTo>
                  <a:pt x="12815" y="5916"/>
                  <a:pt x="13161" y="7265"/>
                  <a:pt x="13648" y="9467"/>
                </a:cubicBezTo>
                <a:cubicBezTo>
                  <a:pt x="13935" y="10763"/>
                  <a:pt x="14259" y="12232"/>
                  <a:pt x="14842" y="13651"/>
                </a:cubicBezTo>
                <a:cubicBezTo>
                  <a:pt x="16579" y="17884"/>
                  <a:pt x="19106" y="20410"/>
                  <a:pt x="21600" y="20410"/>
                </a:cubicBezTo>
                <a:lnTo>
                  <a:pt x="21600" y="19654"/>
                </a:lnTo>
                <a:cubicBezTo>
                  <a:pt x="20557" y="19654"/>
                  <a:pt x="19457" y="19095"/>
                  <a:pt x="18417" y="18035"/>
                </a:cubicBezTo>
                <a:cubicBezTo>
                  <a:pt x="17339" y="16937"/>
                  <a:pt x="16343" y="15322"/>
                  <a:pt x="15538" y="13362"/>
                </a:cubicBezTo>
                <a:cubicBezTo>
                  <a:pt x="14981" y="12004"/>
                  <a:pt x="14664" y="10569"/>
                  <a:pt x="14384" y="9303"/>
                </a:cubicBezTo>
                <a:cubicBezTo>
                  <a:pt x="14136" y="8183"/>
                  <a:pt x="13923" y="7216"/>
                  <a:pt x="13593" y="6489"/>
                </a:cubicBezTo>
                <a:cubicBezTo>
                  <a:pt x="13186" y="5595"/>
                  <a:pt x="12624" y="5159"/>
                  <a:pt x="11876" y="5159"/>
                </a:cubicBezTo>
                <a:close/>
                <a:moveTo>
                  <a:pt x="11626" y="6692"/>
                </a:moveTo>
                <a:lnTo>
                  <a:pt x="11626" y="7703"/>
                </a:lnTo>
                <a:lnTo>
                  <a:pt x="12165" y="7703"/>
                </a:lnTo>
                <a:lnTo>
                  <a:pt x="12165" y="6692"/>
                </a:lnTo>
                <a:lnTo>
                  <a:pt x="11626" y="6692"/>
                </a:lnTo>
                <a:close/>
                <a:moveTo>
                  <a:pt x="11596" y="8905"/>
                </a:moveTo>
                <a:lnTo>
                  <a:pt x="11596" y="9916"/>
                </a:lnTo>
                <a:lnTo>
                  <a:pt x="12135" y="9916"/>
                </a:lnTo>
                <a:lnTo>
                  <a:pt x="12135" y="8905"/>
                </a:lnTo>
                <a:lnTo>
                  <a:pt x="11596" y="8905"/>
                </a:lnTo>
                <a:close/>
                <a:moveTo>
                  <a:pt x="11626" y="11293"/>
                </a:moveTo>
                <a:lnTo>
                  <a:pt x="11626" y="12305"/>
                </a:lnTo>
                <a:lnTo>
                  <a:pt x="12165" y="12305"/>
                </a:lnTo>
                <a:lnTo>
                  <a:pt x="12165" y="11293"/>
                </a:lnTo>
                <a:lnTo>
                  <a:pt x="11626" y="11293"/>
                </a:lnTo>
                <a:close/>
                <a:moveTo>
                  <a:pt x="11596" y="13316"/>
                </a:moveTo>
                <a:lnTo>
                  <a:pt x="11596" y="14327"/>
                </a:lnTo>
                <a:lnTo>
                  <a:pt x="12135" y="14327"/>
                </a:lnTo>
                <a:lnTo>
                  <a:pt x="12135" y="13316"/>
                </a:lnTo>
                <a:lnTo>
                  <a:pt x="11596" y="13316"/>
                </a:lnTo>
                <a:close/>
                <a:moveTo>
                  <a:pt x="11626" y="15435"/>
                </a:moveTo>
                <a:lnTo>
                  <a:pt x="11626" y="16446"/>
                </a:lnTo>
                <a:lnTo>
                  <a:pt x="12165" y="16446"/>
                </a:lnTo>
                <a:lnTo>
                  <a:pt x="12165" y="15435"/>
                </a:lnTo>
                <a:lnTo>
                  <a:pt x="11626" y="15435"/>
                </a:lnTo>
                <a:close/>
                <a:moveTo>
                  <a:pt x="11596" y="17590"/>
                </a:moveTo>
                <a:lnTo>
                  <a:pt x="11596" y="18601"/>
                </a:lnTo>
                <a:lnTo>
                  <a:pt x="12135" y="18601"/>
                </a:lnTo>
                <a:lnTo>
                  <a:pt x="12135" y="17590"/>
                </a:lnTo>
                <a:lnTo>
                  <a:pt x="11596" y="17590"/>
                </a:lnTo>
                <a:close/>
              </a:path>
            </a:pathLst>
          </a:custGeom>
          <a:solidFill>
            <a:srgbClr val="FFAA93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Function Graph"/>
          <p:cNvSpPr/>
          <p:nvPr/>
        </p:nvSpPr>
        <p:spPr>
          <a:xfrm>
            <a:off x="17290043" y="42723986"/>
            <a:ext cx="7992046" cy="7939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3" y="21600"/>
                </a:cubicBezTo>
                <a:lnTo>
                  <a:pt x="21322" y="21600"/>
                </a:lnTo>
                <a:cubicBezTo>
                  <a:pt x="21428" y="21600"/>
                  <a:pt x="21514" y="21511"/>
                  <a:pt x="21514" y="21404"/>
                </a:cubicBezTo>
                <a:lnTo>
                  <a:pt x="21514" y="20822"/>
                </a:lnTo>
                <a:cubicBezTo>
                  <a:pt x="21514" y="20715"/>
                  <a:pt x="21428" y="20628"/>
                  <a:pt x="21322" y="20628"/>
                </a:cubicBezTo>
                <a:lnTo>
                  <a:pt x="1159" y="20628"/>
                </a:lnTo>
                <a:cubicBezTo>
                  <a:pt x="1052" y="20628"/>
                  <a:pt x="966" y="20539"/>
                  <a:pt x="966" y="20432"/>
                </a:cubicBezTo>
                <a:lnTo>
                  <a:pt x="966" y="194"/>
                </a:lnTo>
                <a:cubicBezTo>
                  <a:pt x="966" y="87"/>
                  <a:pt x="879" y="0"/>
                  <a:pt x="773" y="0"/>
                </a:cubicBezTo>
                <a:lnTo>
                  <a:pt x="193" y="0"/>
                </a:lnTo>
                <a:close/>
                <a:moveTo>
                  <a:pt x="4579" y="3635"/>
                </a:moveTo>
                <a:cubicBezTo>
                  <a:pt x="4069" y="3635"/>
                  <a:pt x="3973" y="4313"/>
                  <a:pt x="3893" y="5269"/>
                </a:cubicBezTo>
                <a:cubicBezTo>
                  <a:pt x="3826" y="6066"/>
                  <a:pt x="3789" y="7155"/>
                  <a:pt x="3747" y="8309"/>
                </a:cubicBezTo>
                <a:cubicBezTo>
                  <a:pt x="3722" y="9023"/>
                  <a:pt x="3694" y="9757"/>
                  <a:pt x="3660" y="10474"/>
                </a:cubicBezTo>
                <a:lnTo>
                  <a:pt x="1430" y="10474"/>
                </a:lnTo>
                <a:lnTo>
                  <a:pt x="1430" y="11230"/>
                </a:lnTo>
                <a:lnTo>
                  <a:pt x="4374" y="11230"/>
                </a:lnTo>
                <a:lnTo>
                  <a:pt x="4393" y="10873"/>
                </a:lnTo>
                <a:cubicBezTo>
                  <a:pt x="4437" y="10037"/>
                  <a:pt x="4467" y="9172"/>
                  <a:pt x="4497" y="8336"/>
                </a:cubicBezTo>
                <a:cubicBezTo>
                  <a:pt x="4526" y="7507"/>
                  <a:pt x="4560" y="6578"/>
                  <a:pt x="4607" y="5814"/>
                </a:cubicBezTo>
                <a:cubicBezTo>
                  <a:pt x="4621" y="5979"/>
                  <a:pt x="4635" y="6160"/>
                  <a:pt x="4648" y="6361"/>
                </a:cubicBezTo>
                <a:cubicBezTo>
                  <a:pt x="4720" y="7486"/>
                  <a:pt x="4764" y="8893"/>
                  <a:pt x="4805" y="10253"/>
                </a:cubicBezTo>
                <a:cubicBezTo>
                  <a:pt x="4814" y="10545"/>
                  <a:pt x="4823" y="10836"/>
                  <a:pt x="4832" y="11121"/>
                </a:cubicBezTo>
                <a:lnTo>
                  <a:pt x="4839" y="11340"/>
                </a:lnTo>
                <a:cubicBezTo>
                  <a:pt x="4882" y="12712"/>
                  <a:pt x="4923" y="14008"/>
                  <a:pt x="5011" y="14987"/>
                </a:cubicBezTo>
                <a:cubicBezTo>
                  <a:pt x="5108" y="16050"/>
                  <a:pt x="5236" y="16930"/>
                  <a:pt x="5835" y="16930"/>
                </a:cubicBezTo>
                <a:cubicBezTo>
                  <a:pt x="6373" y="16930"/>
                  <a:pt x="6497" y="16190"/>
                  <a:pt x="6594" y="15296"/>
                </a:cubicBezTo>
                <a:cubicBezTo>
                  <a:pt x="6678" y="14518"/>
                  <a:pt x="6726" y="13520"/>
                  <a:pt x="6772" y="12555"/>
                </a:cubicBezTo>
                <a:cubicBezTo>
                  <a:pt x="6796" y="12043"/>
                  <a:pt x="6820" y="11560"/>
                  <a:pt x="6847" y="11132"/>
                </a:cubicBezTo>
                <a:cubicBezTo>
                  <a:pt x="6861" y="10921"/>
                  <a:pt x="6874" y="10707"/>
                  <a:pt x="6888" y="10495"/>
                </a:cubicBezTo>
                <a:cubicBezTo>
                  <a:pt x="6933" y="9765"/>
                  <a:pt x="6992" y="8813"/>
                  <a:pt x="7072" y="8108"/>
                </a:cubicBezTo>
                <a:cubicBezTo>
                  <a:pt x="7130" y="8632"/>
                  <a:pt x="7171" y="9283"/>
                  <a:pt x="7206" y="9828"/>
                </a:cubicBezTo>
                <a:cubicBezTo>
                  <a:pt x="7234" y="10257"/>
                  <a:pt x="7265" y="10701"/>
                  <a:pt x="7300" y="11138"/>
                </a:cubicBezTo>
                <a:cubicBezTo>
                  <a:pt x="7355" y="11811"/>
                  <a:pt x="7430" y="12670"/>
                  <a:pt x="7538" y="13325"/>
                </a:cubicBezTo>
                <a:cubicBezTo>
                  <a:pt x="7649" y="13995"/>
                  <a:pt x="7799" y="14650"/>
                  <a:pt x="8291" y="14650"/>
                </a:cubicBezTo>
                <a:cubicBezTo>
                  <a:pt x="8807" y="14650"/>
                  <a:pt x="8920" y="13936"/>
                  <a:pt x="8993" y="13463"/>
                </a:cubicBezTo>
                <a:cubicBezTo>
                  <a:pt x="9075" y="12940"/>
                  <a:pt x="9130" y="12285"/>
                  <a:pt x="9183" y="11651"/>
                </a:cubicBezTo>
                <a:cubicBezTo>
                  <a:pt x="9198" y="11475"/>
                  <a:pt x="9212" y="11303"/>
                  <a:pt x="9226" y="11141"/>
                </a:cubicBezTo>
                <a:cubicBezTo>
                  <a:pt x="9311" y="10194"/>
                  <a:pt x="9403" y="9541"/>
                  <a:pt x="9501" y="9185"/>
                </a:cubicBezTo>
                <a:cubicBezTo>
                  <a:pt x="9633" y="9696"/>
                  <a:pt x="9726" y="10669"/>
                  <a:pt x="9771" y="11144"/>
                </a:cubicBezTo>
                <a:cubicBezTo>
                  <a:pt x="9831" y="11767"/>
                  <a:pt x="9905" y="12254"/>
                  <a:pt x="9993" y="12594"/>
                </a:cubicBezTo>
                <a:cubicBezTo>
                  <a:pt x="10054" y="12832"/>
                  <a:pt x="10198" y="13391"/>
                  <a:pt x="10653" y="13391"/>
                </a:cubicBezTo>
                <a:cubicBezTo>
                  <a:pt x="11032" y="13391"/>
                  <a:pt x="11217" y="12975"/>
                  <a:pt x="11349" y="12567"/>
                </a:cubicBezTo>
                <a:cubicBezTo>
                  <a:pt x="11467" y="12203"/>
                  <a:pt x="11579" y="11704"/>
                  <a:pt x="11661" y="11165"/>
                </a:cubicBezTo>
                <a:cubicBezTo>
                  <a:pt x="11745" y="10615"/>
                  <a:pt x="11876" y="10261"/>
                  <a:pt x="11971" y="10086"/>
                </a:cubicBezTo>
                <a:cubicBezTo>
                  <a:pt x="12053" y="10269"/>
                  <a:pt x="12153" y="10639"/>
                  <a:pt x="12271" y="11188"/>
                </a:cubicBezTo>
                <a:cubicBezTo>
                  <a:pt x="12485" y="12183"/>
                  <a:pt x="12763" y="12626"/>
                  <a:pt x="13173" y="12626"/>
                </a:cubicBezTo>
                <a:cubicBezTo>
                  <a:pt x="13612" y="12626"/>
                  <a:pt x="13946" y="12143"/>
                  <a:pt x="14166" y="11193"/>
                </a:cubicBezTo>
                <a:cubicBezTo>
                  <a:pt x="14230" y="10915"/>
                  <a:pt x="14317" y="10721"/>
                  <a:pt x="14384" y="10609"/>
                </a:cubicBezTo>
                <a:cubicBezTo>
                  <a:pt x="14442" y="10712"/>
                  <a:pt x="14507" y="10855"/>
                  <a:pt x="14553" y="10955"/>
                </a:cubicBezTo>
                <a:cubicBezTo>
                  <a:pt x="14603" y="11064"/>
                  <a:pt x="14655" y="11175"/>
                  <a:pt x="14711" y="11283"/>
                </a:cubicBezTo>
                <a:cubicBezTo>
                  <a:pt x="14963" y="11766"/>
                  <a:pt x="15162" y="12149"/>
                  <a:pt x="15638" y="12149"/>
                </a:cubicBezTo>
                <a:cubicBezTo>
                  <a:pt x="16094" y="12149"/>
                  <a:pt x="16314" y="11747"/>
                  <a:pt x="16475" y="11453"/>
                </a:cubicBezTo>
                <a:cubicBezTo>
                  <a:pt x="16502" y="11402"/>
                  <a:pt x="16532" y="11350"/>
                  <a:pt x="16562" y="11300"/>
                </a:cubicBezTo>
                <a:cubicBezTo>
                  <a:pt x="16588" y="11255"/>
                  <a:pt x="16611" y="11213"/>
                  <a:pt x="16634" y="11173"/>
                </a:cubicBezTo>
                <a:cubicBezTo>
                  <a:pt x="16703" y="11053"/>
                  <a:pt x="16782" y="10918"/>
                  <a:pt x="16828" y="10864"/>
                </a:cubicBezTo>
                <a:cubicBezTo>
                  <a:pt x="16903" y="10914"/>
                  <a:pt x="17032" y="11105"/>
                  <a:pt x="17112" y="11224"/>
                </a:cubicBezTo>
                <a:lnTo>
                  <a:pt x="17155" y="11291"/>
                </a:lnTo>
                <a:cubicBezTo>
                  <a:pt x="17177" y="11324"/>
                  <a:pt x="17200" y="11356"/>
                  <a:pt x="17222" y="11389"/>
                </a:cubicBezTo>
                <a:cubicBezTo>
                  <a:pt x="17416" y="11682"/>
                  <a:pt x="17656" y="12047"/>
                  <a:pt x="18076" y="12047"/>
                </a:cubicBezTo>
                <a:cubicBezTo>
                  <a:pt x="18508" y="12047"/>
                  <a:pt x="18724" y="11727"/>
                  <a:pt x="18882" y="11494"/>
                </a:cubicBezTo>
                <a:cubicBezTo>
                  <a:pt x="18919" y="11439"/>
                  <a:pt x="18953" y="11387"/>
                  <a:pt x="18989" y="11340"/>
                </a:cubicBezTo>
                <a:cubicBezTo>
                  <a:pt x="19096" y="11202"/>
                  <a:pt x="19183" y="11125"/>
                  <a:pt x="19231" y="11090"/>
                </a:cubicBezTo>
                <a:cubicBezTo>
                  <a:pt x="19285" y="11117"/>
                  <a:pt x="19403" y="11188"/>
                  <a:pt x="19622" y="11387"/>
                </a:cubicBezTo>
                <a:cubicBezTo>
                  <a:pt x="19919" y="11658"/>
                  <a:pt x="20277" y="11689"/>
                  <a:pt x="20520" y="11689"/>
                </a:cubicBezTo>
                <a:cubicBezTo>
                  <a:pt x="20701" y="11689"/>
                  <a:pt x="20939" y="11612"/>
                  <a:pt x="21281" y="11494"/>
                </a:cubicBezTo>
                <a:cubicBezTo>
                  <a:pt x="21406" y="11451"/>
                  <a:pt x="21535" y="11406"/>
                  <a:pt x="21600" y="11391"/>
                </a:cubicBezTo>
                <a:lnTo>
                  <a:pt x="21429" y="10655"/>
                </a:lnTo>
                <a:cubicBezTo>
                  <a:pt x="21326" y="10679"/>
                  <a:pt x="21192" y="10724"/>
                  <a:pt x="21037" y="10778"/>
                </a:cubicBezTo>
                <a:cubicBezTo>
                  <a:pt x="20885" y="10831"/>
                  <a:pt x="20601" y="10929"/>
                  <a:pt x="20520" y="10933"/>
                </a:cubicBezTo>
                <a:cubicBezTo>
                  <a:pt x="20323" y="10933"/>
                  <a:pt x="20208" y="10903"/>
                  <a:pt x="20125" y="10827"/>
                </a:cubicBezTo>
                <a:cubicBezTo>
                  <a:pt x="19729" y="10468"/>
                  <a:pt x="19465" y="10321"/>
                  <a:pt x="19209" y="10321"/>
                </a:cubicBezTo>
                <a:cubicBezTo>
                  <a:pt x="18891" y="10321"/>
                  <a:pt x="18593" y="10623"/>
                  <a:pt x="18398" y="10876"/>
                </a:cubicBezTo>
                <a:cubicBezTo>
                  <a:pt x="18347" y="10942"/>
                  <a:pt x="18300" y="11009"/>
                  <a:pt x="18260" y="11068"/>
                </a:cubicBezTo>
                <a:cubicBezTo>
                  <a:pt x="18214" y="11137"/>
                  <a:pt x="18131" y="11262"/>
                  <a:pt x="18089" y="11288"/>
                </a:cubicBezTo>
                <a:cubicBezTo>
                  <a:pt x="18025" y="11240"/>
                  <a:pt x="17915" y="11074"/>
                  <a:pt x="17848" y="10972"/>
                </a:cubicBezTo>
                <a:cubicBezTo>
                  <a:pt x="17824" y="10936"/>
                  <a:pt x="17800" y="10899"/>
                  <a:pt x="17776" y="10864"/>
                </a:cubicBezTo>
                <a:lnTo>
                  <a:pt x="17734" y="10800"/>
                </a:lnTo>
                <a:cubicBezTo>
                  <a:pt x="17524" y="10488"/>
                  <a:pt x="17262" y="10100"/>
                  <a:pt x="16820" y="10100"/>
                </a:cubicBezTo>
                <a:cubicBezTo>
                  <a:pt x="16386" y="10100"/>
                  <a:pt x="16200" y="10421"/>
                  <a:pt x="15985" y="10793"/>
                </a:cubicBezTo>
                <a:cubicBezTo>
                  <a:pt x="15963" y="10832"/>
                  <a:pt x="15940" y="10873"/>
                  <a:pt x="15915" y="10916"/>
                </a:cubicBezTo>
                <a:cubicBezTo>
                  <a:pt x="15881" y="10974"/>
                  <a:pt x="15849" y="11031"/>
                  <a:pt x="15817" y="11089"/>
                </a:cubicBezTo>
                <a:cubicBezTo>
                  <a:pt x="15768" y="11179"/>
                  <a:pt x="15689" y="11322"/>
                  <a:pt x="15636" y="11379"/>
                </a:cubicBezTo>
                <a:cubicBezTo>
                  <a:pt x="15569" y="11303"/>
                  <a:pt x="15455" y="11083"/>
                  <a:pt x="15376" y="10932"/>
                </a:cubicBezTo>
                <a:cubicBezTo>
                  <a:pt x="15329" y="10841"/>
                  <a:pt x="15281" y="10738"/>
                  <a:pt x="15236" y="10638"/>
                </a:cubicBezTo>
                <a:cubicBezTo>
                  <a:pt x="15037" y="10207"/>
                  <a:pt x="14832" y="9760"/>
                  <a:pt x="14392" y="9760"/>
                </a:cubicBezTo>
                <a:cubicBezTo>
                  <a:pt x="14192" y="9760"/>
                  <a:pt x="13698" y="9883"/>
                  <a:pt x="13435" y="11021"/>
                </a:cubicBezTo>
                <a:cubicBezTo>
                  <a:pt x="13357" y="11357"/>
                  <a:pt x="13273" y="11579"/>
                  <a:pt x="13205" y="11715"/>
                </a:cubicBezTo>
                <a:cubicBezTo>
                  <a:pt x="13148" y="11575"/>
                  <a:pt x="13076" y="11355"/>
                  <a:pt x="13006" y="11028"/>
                </a:cubicBezTo>
                <a:cubicBezTo>
                  <a:pt x="12807" y="10105"/>
                  <a:pt x="12620" y="9232"/>
                  <a:pt x="11964" y="9232"/>
                </a:cubicBezTo>
                <a:cubicBezTo>
                  <a:pt x="11677" y="9232"/>
                  <a:pt x="11160" y="9468"/>
                  <a:pt x="10918" y="11050"/>
                </a:cubicBezTo>
                <a:cubicBezTo>
                  <a:pt x="10841" y="11554"/>
                  <a:pt x="10754" y="11935"/>
                  <a:pt x="10675" y="12204"/>
                </a:cubicBezTo>
                <a:cubicBezTo>
                  <a:pt x="10626" y="11959"/>
                  <a:pt x="10570" y="11599"/>
                  <a:pt x="10519" y="11072"/>
                </a:cubicBezTo>
                <a:cubicBezTo>
                  <a:pt x="10347" y="9278"/>
                  <a:pt x="10207" y="8177"/>
                  <a:pt x="9518" y="8177"/>
                </a:cubicBezTo>
                <a:cubicBezTo>
                  <a:pt x="8791" y="8177"/>
                  <a:pt x="8635" y="9324"/>
                  <a:pt x="8479" y="11073"/>
                </a:cubicBezTo>
                <a:cubicBezTo>
                  <a:pt x="8464" y="11237"/>
                  <a:pt x="8450" y="11410"/>
                  <a:pt x="8435" y="11586"/>
                </a:cubicBezTo>
                <a:cubicBezTo>
                  <a:pt x="8399" y="12017"/>
                  <a:pt x="8343" y="12660"/>
                  <a:pt x="8274" y="13176"/>
                </a:cubicBezTo>
                <a:cubicBezTo>
                  <a:pt x="8205" y="12735"/>
                  <a:pt x="8129" y="12070"/>
                  <a:pt x="8048" y="11077"/>
                </a:cubicBezTo>
                <a:cubicBezTo>
                  <a:pt x="8013" y="10647"/>
                  <a:pt x="7985" y="10205"/>
                  <a:pt x="7957" y="9779"/>
                </a:cubicBezTo>
                <a:cubicBezTo>
                  <a:pt x="7906" y="8996"/>
                  <a:pt x="7857" y="8257"/>
                  <a:pt x="7778" y="7708"/>
                </a:cubicBezTo>
                <a:cubicBezTo>
                  <a:pt x="7718" y="7289"/>
                  <a:pt x="7605" y="6511"/>
                  <a:pt x="7054" y="6511"/>
                </a:cubicBezTo>
                <a:cubicBezTo>
                  <a:pt x="6549" y="6511"/>
                  <a:pt x="6428" y="7160"/>
                  <a:pt x="6333" y="7946"/>
                </a:cubicBezTo>
                <a:cubicBezTo>
                  <a:pt x="6250" y="8624"/>
                  <a:pt x="6196" y="9510"/>
                  <a:pt x="6138" y="10447"/>
                </a:cubicBezTo>
                <a:cubicBezTo>
                  <a:pt x="6125" y="10659"/>
                  <a:pt x="6111" y="10872"/>
                  <a:pt x="6098" y="11084"/>
                </a:cubicBezTo>
                <a:cubicBezTo>
                  <a:pt x="6070" y="11517"/>
                  <a:pt x="6047" y="12003"/>
                  <a:pt x="6022" y="12518"/>
                </a:cubicBezTo>
                <a:cubicBezTo>
                  <a:pt x="5981" y="13382"/>
                  <a:pt x="5921" y="14640"/>
                  <a:pt x="5820" y="15463"/>
                </a:cubicBezTo>
                <a:cubicBezTo>
                  <a:pt x="5790" y="15243"/>
                  <a:pt x="5761" y="14961"/>
                  <a:pt x="5734" y="14601"/>
                </a:cubicBezTo>
                <a:cubicBezTo>
                  <a:pt x="5665" y="13683"/>
                  <a:pt x="5629" y="12532"/>
                  <a:pt x="5590" y="11315"/>
                </a:cubicBezTo>
                <a:lnTo>
                  <a:pt x="5581" y="11095"/>
                </a:lnTo>
                <a:cubicBezTo>
                  <a:pt x="5572" y="10811"/>
                  <a:pt x="5564" y="10521"/>
                  <a:pt x="5555" y="10230"/>
                </a:cubicBezTo>
                <a:cubicBezTo>
                  <a:pt x="5509" y="8720"/>
                  <a:pt x="5461" y="7158"/>
                  <a:pt x="5374" y="5970"/>
                </a:cubicBezTo>
                <a:cubicBezTo>
                  <a:pt x="5325" y="5317"/>
                  <a:pt x="5270" y="4832"/>
                  <a:pt x="5203" y="4489"/>
                </a:cubicBezTo>
                <a:cubicBezTo>
                  <a:pt x="5148" y="4212"/>
                  <a:pt x="5034" y="3635"/>
                  <a:pt x="4579" y="3635"/>
                </a:cubicBezTo>
                <a:close/>
              </a:path>
            </a:pathLst>
          </a:custGeom>
          <a:solidFill>
            <a:srgbClr val="FFAA93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One sentence summary of the above plot"/>
          <p:cNvSpPr txBox="1"/>
          <p:nvPr/>
        </p:nvSpPr>
        <p:spPr>
          <a:xfrm>
            <a:off x="3276147" y="52079863"/>
            <a:ext cx="11200889" cy="31739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 marL="1250156" indent="-1250156" algn="l"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One sentence summary of the above plot</a:t>
            </a:r>
          </a:p>
        </p:txBody>
      </p:sp>
      <p:sp>
        <p:nvSpPr>
          <p:cNvPr id="175" name="One sentence summary of the above plot"/>
          <p:cNvSpPr txBox="1"/>
          <p:nvPr/>
        </p:nvSpPr>
        <p:spPr>
          <a:xfrm>
            <a:off x="15983048" y="52079863"/>
            <a:ext cx="10606036" cy="31739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 marL="1250156" indent="-1250156" algn="l"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One sentence summary of the above plot</a:t>
            </a:r>
          </a:p>
        </p:txBody>
      </p:sp>
      <p:sp>
        <p:nvSpPr>
          <p:cNvPr id="176" name="Questions? I’m here to talk!…"/>
          <p:cNvSpPr txBox="1"/>
          <p:nvPr/>
        </p:nvSpPr>
        <p:spPr>
          <a:xfrm>
            <a:off x="30016867" y="53026271"/>
            <a:ext cx="8104902" cy="31739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>
              <a:defRPr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Questions? I’m here to talk!</a:t>
            </a:r>
          </a:p>
          <a:p>
            <a:pPr>
              <a:defRPr sz="7000" u="sng">
                <a:solidFill>
                  <a:srgbClr val="FFAA93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@twitter_handle</a:t>
            </a:r>
          </a:p>
        </p:txBody>
      </p:sp>
      <p:sp>
        <p:nvSpPr>
          <p:cNvPr id="177" name="Head with Shoulders"/>
          <p:cNvSpPr/>
          <p:nvPr/>
        </p:nvSpPr>
        <p:spPr>
          <a:xfrm>
            <a:off x="38488986" y="52818647"/>
            <a:ext cx="3713791" cy="3217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424242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The one take-away from your plots…"/>
          <p:cNvSpPr txBox="1"/>
          <p:nvPr/>
        </p:nvSpPr>
        <p:spPr>
          <a:xfrm>
            <a:off x="30016867" y="41667152"/>
            <a:ext cx="12664402" cy="72632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marL="1247282" indent="-1247282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The </a:t>
            </a:r>
            <a:r>
              <a:rPr b="1" u="sng">
                <a:solidFill>
                  <a:srgbClr val="FFAA93"/>
                </a:solidFill>
              </a:rPr>
              <a:t>one</a:t>
            </a:r>
            <a:r>
              <a:t> take-away from your plots</a:t>
            </a:r>
          </a:p>
          <a:p>
            <a:pPr marL="1247282" indent="-1247282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b="1" u="sng">
                <a:solidFill>
                  <a:srgbClr val="FFAA93"/>
                </a:solidFill>
              </a:rPr>
              <a:t>Why</a:t>
            </a:r>
            <a:r>
              <a:t> this science is important</a:t>
            </a:r>
          </a:p>
          <a:p>
            <a:pPr marL="1247282" indent="-1247282" algn="l">
              <a:lnSpc>
                <a:spcPct val="120000"/>
              </a:lnSpc>
              <a:buSzPct val="145000"/>
              <a:buChar char="•"/>
              <a:defRPr b="0" sz="7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rPr b="1" u="sng">
                <a:solidFill>
                  <a:srgbClr val="FFAA93"/>
                </a:solidFill>
              </a:rPr>
              <a:t>Where</a:t>
            </a:r>
            <a:r>
              <a:t> do you plan on going from here</a:t>
            </a:r>
          </a:p>
        </p:txBody>
      </p:sp>
      <p:sp>
        <p:nvSpPr>
          <p:cNvPr id="179" name="Introduction"/>
          <p:cNvSpPr txBox="1"/>
          <p:nvPr/>
        </p:nvSpPr>
        <p:spPr>
          <a:xfrm>
            <a:off x="2784195" y="17255199"/>
            <a:ext cx="9269989" cy="15482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>
              <a:defRPr sz="11000">
                <a:solidFill>
                  <a:srgbClr val="FFAA93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80" name="Methodology"/>
          <p:cNvSpPr txBox="1"/>
          <p:nvPr/>
        </p:nvSpPr>
        <p:spPr>
          <a:xfrm>
            <a:off x="23517259" y="17001248"/>
            <a:ext cx="11547927" cy="18022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>
              <a:defRPr sz="13000">
                <a:solidFill>
                  <a:srgbClr val="FFAA93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181" name="Analysis &amp;…"/>
          <p:cNvSpPr txBox="1"/>
          <p:nvPr/>
        </p:nvSpPr>
        <p:spPr>
          <a:xfrm>
            <a:off x="9544292" y="36230031"/>
            <a:ext cx="9865488" cy="37834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/>
          <a:p>
            <a:pPr>
              <a:defRPr sz="13000">
                <a:solidFill>
                  <a:srgbClr val="FFAA93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Analysis &amp;</a:t>
            </a:r>
          </a:p>
          <a:p>
            <a:pPr>
              <a:defRPr sz="13000">
                <a:solidFill>
                  <a:srgbClr val="FFAA93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Results</a:t>
            </a:r>
          </a:p>
        </p:txBody>
      </p:sp>
      <p:sp>
        <p:nvSpPr>
          <p:cNvPr id="182" name="Discussion"/>
          <p:cNvSpPr txBox="1"/>
          <p:nvPr/>
        </p:nvSpPr>
        <p:spPr>
          <a:xfrm>
            <a:off x="31785181" y="36842393"/>
            <a:ext cx="8897485" cy="16752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>
              <a:defRPr sz="12000">
                <a:solidFill>
                  <a:srgbClr val="FFAA93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Discussion</a:t>
            </a:r>
          </a:p>
        </p:txBody>
      </p:sp>
      <p:sp>
        <p:nvSpPr>
          <p:cNvPr id="183" name="Affiliation logo here"/>
          <p:cNvSpPr txBox="1"/>
          <p:nvPr/>
        </p:nvSpPr>
        <p:spPr>
          <a:xfrm>
            <a:off x="33628526" y="11602785"/>
            <a:ext cx="6372962" cy="26659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>
              <a:defRPr b="0" sz="9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Affiliation logo here</a:t>
            </a:r>
          </a:p>
        </p:txBody>
      </p:sp>
      <p:grpSp>
        <p:nvGrpSpPr>
          <p:cNvPr id="203" name="Group"/>
          <p:cNvGrpSpPr/>
          <p:nvPr/>
        </p:nvGrpSpPr>
        <p:grpSpPr>
          <a:xfrm>
            <a:off x="889721" y="1690758"/>
            <a:ext cx="42243736" cy="8373062"/>
            <a:chOff x="0" y="0"/>
            <a:chExt cx="42243734" cy="8373060"/>
          </a:xfrm>
        </p:grpSpPr>
        <p:grpSp>
          <p:nvGrpSpPr>
            <p:cNvPr id="192" name="Group"/>
            <p:cNvGrpSpPr/>
            <p:nvPr/>
          </p:nvGrpSpPr>
          <p:grpSpPr>
            <a:xfrm flipH="1">
              <a:off x="0" y="3390925"/>
              <a:ext cx="6270408" cy="4982136"/>
              <a:chOff x="0" y="0"/>
              <a:chExt cx="6270407" cy="4982134"/>
            </a:xfrm>
          </p:grpSpPr>
          <p:sp>
            <p:nvSpPr>
              <p:cNvPr id="184" name="Rectangle"/>
              <p:cNvSpPr/>
              <p:nvPr/>
            </p:nvSpPr>
            <p:spPr>
              <a:xfrm>
                <a:off x="19048" y="0"/>
                <a:ext cx="3784153" cy="4958470"/>
              </a:xfrm>
              <a:prstGeom prst="rect">
                <a:avLst/>
              </a:prstGeom>
              <a:solidFill>
                <a:srgbClr val="42424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85" name="Triangle"/>
              <p:cNvSpPr/>
              <p:nvPr/>
            </p:nvSpPr>
            <p:spPr>
              <a:xfrm flipH="1" rot="10800000">
                <a:off x="3781324" y="19049"/>
                <a:ext cx="2476501" cy="2476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2424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86" name="Triangle"/>
              <p:cNvSpPr/>
              <p:nvPr/>
            </p:nvSpPr>
            <p:spPr>
              <a:xfrm>
                <a:off x="3778589" y="2479235"/>
                <a:ext cx="2479236" cy="24792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2424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87" name="Line"/>
              <p:cNvSpPr/>
              <p:nvPr/>
            </p:nvSpPr>
            <p:spPr>
              <a:xfrm>
                <a:off x="36852" y="0"/>
                <a:ext cx="6233556" cy="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88" name="Line"/>
              <p:cNvSpPr/>
              <p:nvPr/>
            </p:nvSpPr>
            <p:spPr>
              <a:xfrm flipV="1">
                <a:off x="-1" y="881588"/>
                <a:ext cx="2" cy="410054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89" name="Line"/>
              <p:cNvSpPr/>
              <p:nvPr/>
            </p:nvSpPr>
            <p:spPr>
              <a:xfrm flipH="1" flipV="1">
                <a:off x="3797172" y="2509020"/>
                <a:ext cx="2459763" cy="2459763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0" name="Triangle"/>
              <p:cNvSpPr/>
              <p:nvPr/>
            </p:nvSpPr>
            <p:spPr>
              <a:xfrm flipH="1" rot="10800000">
                <a:off x="4150" y="4410551"/>
                <a:ext cx="2460867" cy="5627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1" name="Line"/>
              <p:cNvSpPr/>
              <p:nvPr/>
            </p:nvSpPr>
            <p:spPr>
              <a:xfrm flipH="1">
                <a:off x="3781075" y="9082"/>
                <a:ext cx="2476997" cy="247699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201" name="Group"/>
            <p:cNvGrpSpPr/>
            <p:nvPr/>
          </p:nvGrpSpPr>
          <p:grpSpPr>
            <a:xfrm>
              <a:off x="35973327" y="3249066"/>
              <a:ext cx="6270408" cy="4982135"/>
              <a:chOff x="0" y="0"/>
              <a:chExt cx="6270407" cy="4982134"/>
            </a:xfrm>
          </p:grpSpPr>
          <p:sp>
            <p:nvSpPr>
              <p:cNvPr id="193" name="Rectangle"/>
              <p:cNvSpPr/>
              <p:nvPr/>
            </p:nvSpPr>
            <p:spPr>
              <a:xfrm>
                <a:off x="19048" y="0"/>
                <a:ext cx="3784153" cy="4958470"/>
              </a:xfrm>
              <a:prstGeom prst="rect">
                <a:avLst/>
              </a:prstGeom>
              <a:solidFill>
                <a:srgbClr val="42424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4" name="Triangle"/>
              <p:cNvSpPr/>
              <p:nvPr/>
            </p:nvSpPr>
            <p:spPr>
              <a:xfrm flipH="1" rot="10800000">
                <a:off x="3781324" y="19049"/>
                <a:ext cx="2476501" cy="2476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2424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5" name="Triangle"/>
              <p:cNvSpPr/>
              <p:nvPr/>
            </p:nvSpPr>
            <p:spPr>
              <a:xfrm>
                <a:off x="3778589" y="2479235"/>
                <a:ext cx="2479236" cy="24792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2424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6" name="Line"/>
              <p:cNvSpPr/>
              <p:nvPr/>
            </p:nvSpPr>
            <p:spPr>
              <a:xfrm>
                <a:off x="36852" y="0"/>
                <a:ext cx="6233556" cy="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7" name="Line"/>
              <p:cNvSpPr/>
              <p:nvPr/>
            </p:nvSpPr>
            <p:spPr>
              <a:xfrm flipV="1">
                <a:off x="-1" y="881588"/>
                <a:ext cx="2" cy="410054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8" name="Line"/>
              <p:cNvSpPr/>
              <p:nvPr/>
            </p:nvSpPr>
            <p:spPr>
              <a:xfrm flipH="1" flipV="1">
                <a:off x="3797172" y="2509020"/>
                <a:ext cx="2459763" cy="2459763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9" name="Triangle"/>
              <p:cNvSpPr/>
              <p:nvPr/>
            </p:nvSpPr>
            <p:spPr>
              <a:xfrm flipH="1" rot="10800000">
                <a:off x="4150" y="4410551"/>
                <a:ext cx="2460867" cy="5627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0" name="Line"/>
              <p:cNvSpPr/>
              <p:nvPr/>
            </p:nvSpPr>
            <p:spPr>
              <a:xfrm flipH="1">
                <a:off x="3781075" y="9082"/>
                <a:ext cx="2476997" cy="247699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5774" tIns="75774" rIns="75774" bIns="75774" numCol="1" anchor="ctr">
                <a:noAutofit/>
              </a:bodyPr>
              <a:lstStyle/>
              <a:p>
                <a:pPr>
                  <a:defRPr b="0" sz="116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02" name="Rectangle"/>
            <p:cNvSpPr/>
            <p:nvPr/>
          </p:nvSpPr>
          <p:spPr>
            <a:xfrm>
              <a:off x="3717449" y="0"/>
              <a:ext cx="34676858" cy="7735773"/>
            </a:xfrm>
            <a:prstGeom prst="rect">
              <a:avLst/>
            </a:prstGeom>
            <a:solidFill>
              <a:srgbClr val="424242"/>
            </a:solidFill>
            <a:ln w="1016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5774" tIns="75774" rIns="75774" bIns="75774" numCol="1" anchor="ctr">
              <a:noAutofit/>
            </a:bodyPr>
            <a:lstStyle/>
            <a:p>
              <a:pPr>
                <a:defRPr b="0" sz="116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04" name="The TL;DR you want people to remember (or title if it’s not super long)"/>
          <p:cNvSpPr txBox="1"/>
          <p:nvPr/>
        </p:nvSpPr>
        <p:spPr>
          <a:xfrm>
            <a:off x="5255236" y="2118321"/>
            <a:ext cx="33512705" cy="70599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>
              <a:defRPr sz="16000">
                <a:latin typeface="Rockwell"/>
                <a:ea typeface="Rockwell"/>
                <a:cs typeface="Rockwell"/>
                <a:sym typeface="Rockwell"/>
              </a:defRPr>
            </a:pPr>
            <a:r>
              <a:t>The </a:t>
            </a:r>
            <a:r>
              <a:rPr>
                <a:solidFill>
                  <a:srgbClr val="FFAB93"/>
                </a:solidFill>
              </a:rPr>
              <a:t>TL;DR</a:t>
            </a:r>
            <a:r>
              <a:t> you want people to remember (or title if it’s not super long)</a:t>
            </a:r>
          </a:p>
        </p:txBody>
      </p:sp>
      <p:sp>
        <p:nvSpPr>
          <p:cNvPr id="205" name="Affiliation logo here"/>
          <p:cNvSpPr txBox="1"/>
          <p:nvPr/>
        </p:nvSpPr>
        <p:spPr>
          <a:xfrm>
            <a:off x="4093745" y="11602785"/>
            <a:ext cx="6372961" cy="26659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>
              <a:defRPr b="0" sz="90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Affiliation logo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5774" tIns="75774" rIns="75774" bIns="75774" numCol="1" spcCol="38100" rtlCol="0" anchor="ctr" upright="0">
        <a:spAutoFit/>
      </a:bodyPr>
      <a:lstStyle>
        <a:defPPr marL="0" marR="0" indent="0" algn="ctr" defTabSz="3505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5774" tIns="75774" rIns="75774" bIns="75774" numCol="1" spcCol="38100" rtlCol="0" anchor="ctr" upright="0">
        <a:spAutoFit/>
      </a:bodyPr>
      <a:lstStyle>
        <a:defPPr marL="0" marR="0" indent="0" algn="ctr" defTabSz="3505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5774" tIns="75774" rIns="75774" bIns="75774" numCol="1" spcCol="38100" rtlCol="0" anchor="ctr" upright="0">
        <a:spAutoFit/>
      </a:bodyPr>
      <a:lstStyle>
        <a:defPPr marL="0" marR="0" indent="0" algn="ctr" defTabSz="3505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5774" tIns="75774" rIns="75774" bIns="75774" numCol="1" spcCol="38100" rtlCol="0" anchor="ctr" upright="0">
        <a:spAutoFit/>
      </a:bodyPr>
      <a:lstStyle>
        <a:defPPr marL="0" marR="0" indent="0" algn="ctr" defTabSz="3505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