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5120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4140797" y="31477212"/>
            <a:ext cx="15609606" cy="198705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1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4140797" y="26031413"/>
            <a:ext cx="15609606" cy="567324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2246428" y="21986421"/>
            <a:ext cx="19398345" cy="14548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4661749" y="22990436"/>
            <a:ext cx="14555345" cy="8808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140797" y="32007635"/>
            <a:ext cx="15609606" cy="21216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140797" y="34148273"/>
            <a:ext cx="15609606" cy="16859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140797" y="26798119"/>
            <a:ext cx="15609606" cy="492536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22267643" y="22939451"/>
            <a:ext cx="7956353" cy="12256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667205" y="22933605"/>
            <a:ext cx="7956353" cy="5948322"/>
          </a:xfrm>
          <a:prstGeom prst="rect">
            <a:avLst/>
          </a:prstGeom>
        </p:spPr>
        <p:txBody>
          <a:bodyPr/>
          <a:lstStyle>
            <a:lvl1pPr>
              <a:defRPr sz="3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3667205" y="29033475"/>
            <a:ext cx="7956353" cy="6137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16556790" cy="937713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22267643" y="25850934"/>
            <a:ext cx="7956352" cy="9377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7956353" cy="9377130"/>
          </a:xfrm>
          <a:prstGeom prst="rect">
            <a:avLst/>
          </a:prstGeom>
        </p:spPr>
        <p:txBody>
          <a:bodyPr anchor="ctr"/>
          <a:lstStyle>
            <a:lvl1pPr marL="1836964" indent="-1836964" algn="l">
              <a:spcBef>
                <a:spcPts val="19200"/>
              </a:spcBef>
              <a:buSzPct val="145000"/>
              <a:buChar char="•"/>
              <a:defRPr sz="15000"/>
            </a:lvl1pPr>
            <a:lvl2pPr marL="2179864" indent="-1836964" algn="l">
              <a:spcBef>
                <a:spcPts val="19200"/>
              </a:spcBef>
              <a:buSzPct val="145000"/>
              <a:buChar char="•"/>
              <a:defRPr sz="15000"/>
            </a:lvl2pPr>
            <a:lvl3pPr marL="2522764" indent="-1836964" algn="l">
              <a:spcBef>
                <a:spcPts val="19200"/>
              </a:spcBef>
              <a:buSzPct val="145000"/>
              <a:buChar char="•"/>
              <a:defRPr sz="15000"/>
            </a:lvl3pPr>
            <a:lvl4pPr marL="2865664" indent="-1836964" algn="l">
              <a:spcBef>
                <a:spcPts val="19200"/>
              </a:spcBef>
              <a:buSzPct val="145000"/>
              <a:buChar char="•"/>
              <a:defRPr sz="15000"/>
            </a:lvl4pPr>
            <a:lvl5pPr marL="3208564" indent="-1836964" algn="l">
              <a:spcBef>
                <a:spcPts val="19200"/>
              </a:spcBef>
              <a:buSzPct val="145000"/>
              <a:buChar char="•"/>
              <a:defRPr sz="1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667205" y="23880790"/>
            <a:ext cx="16556790" cy="1076002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22286586" y="293934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2286586" y="229336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3667205" y="22933605"/>
            <a:ext cx="7956353" cy="12275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140797" y="24430157"/>
            <a:ext cx="15609606" cy="49253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40797" y="29488124"/>
            <a:ext cx="15609606" cy="1685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222915" y="35853205"/>
            <a:ext cx="1435267" cy="1502696"/>
          </a:xfrm>
          <a:prstGeom prst="rect">
            <a:avLst/>
          </a:prstGeom>
          <a:ln w="3175">
            <a:miter lim="400000"/>
          </a:ln>
        </p:spPr>
        <p:txBody>
          <a:bodyPr wrap="none" lIns="75774" tIns="75774" rIns="75774" bIns="75774">
            <a:spAutoFit/>
          </a:bodyPr>
          <a:lstStyle>
            <a:lvl1pPr>
              <a:defRPr b="0" sz="9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2C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17070" y="33721587"/>
            <a:ext cx="37657061" cy="16066374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3117069" y="51628176"/>
            <a:ext cx="18902382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3117070" y="23882057"/>
            <a:ext cx="37657060" cy="8126044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3437662" y="17325286"/>
            <a:ext cx="37657062" cy="4843285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1500833" y="1636613"/>
            <a:ext cx="40889533" cy="1021287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1404320" y="1591534"/>
            <a:ext cx="41082563" cy="55338533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>
            <a:off x="1302720" y="11951087"/>
            <a:ext cx="41285764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The TL;DR you want people to remember (or title if it’s not super long)"/>
          <p:cNvSpPr txBox="1"/>
          <p:nvPr/>
        </p:nvSpPr>
        <p:spPr>
          <a:xfrm>
            <a:off x="1740301" y="1828575"/>
            <a:ext cx="39844490" cy="9828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r">
              <a:defRPr b="0" sz="208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</a:t>
            </a:r>
            <a:r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127" name="Line"/>
          <p:cNvSpPr/>
          <p:nvPr/>
        </p:nvSpPr>
        <p:spPr>
          <a:xfrm>
            <a:off x="1302719" y="15611799"/>
            <a:ext cx="41285764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Affiliation logo here"/>
          <p:cNvSpPr txBox="1"/>
          <p:nvPr/>
        </p:nvSpPr>
        <p:spPr>
          <a:xfrm>
            <a:off x="3015470" y="12439130"/>
            <a:ext cx="5335609" cy="29455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Affiliation logo here</a:t>
            </a:r>
          </a:p>
        </p:txBody>
      </p:sp>
      <p:sp>
        <p:nvSpPr>
          <p:cNvPr id="129" name="Your name followed by co-authors"/>
          <p:cNvSpPr txBox="1"/>
          <p:nvPr/>
        </p:nvSpPr>
        <p:spPr>
          <a:xfrm>
            <a:off x="19434111" y="12759518"/>
            <a:ext cx="22230563" cy="194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11600">
                <a:solidFill>
                  <a:srgbClr val="FFFD0A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Your name </a:t>
            </a:r>
            <a:r>
              <a:rPr>
                <a:solidFill>
                  <a:srgbClr val="000000"/>
                </a:solidFill>
              </a:rPr>
              <a:t>followed by co-authors</a:t>
            </a:r>
          </a:p>
        </p:txBody>
      </p:sp>
      <p:sp>
        <p:nvSpPr>
          <p:cNvPr id="130" name="Rectangle"/>
          <p:cNvSpPr/>
          <p:nvPr/>
        </p:nvSpPr>
        <p:spPr>
          <a:xfrm>
            <a:off x="23641807" y="16434339"/>
            <a:ext cx="18748559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Introduction"/>
          <p:cNvSpPr txBox="1"/>
          <p:nvPr/>
        </p:nvSpPr>
        <p:spPr>
          <a:xfrm>
            <a:off x="24447383" y="16301005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32" name="Four bullet points in this section…"/>
          <p:cNvSpPr txBox="1"/>
          <p:nvPr/>
        </p:nvSpPr>
        <p:spPr>
          <a:xfrm>
            <a:off x="4976676" y="18243254"/>
            <a:ext cx="35700021" cy="36133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785000" anchor="ctr"/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Maybe throw a plot in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key points in your </a:t>
            </a:r>
            <a:r>
              <a:rPr b="1">
                <a:solidFill>
                  <a:srgbClr val="FFFD0A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33" name="Rectangle"/>
          <p:cNvSpPr/>
          <p:nvPr/>
        </p:nvSpPr>
        <p:spPr>
          <a:xfrm>
            <a:off x="1491128" y="22957189"/>
            <a:ext cx="18748559" cy="1675582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Methodology"/>
          <p:cNvSpPr txBox="1"/>
          <p:nvPr/>
        </p:nvSpPr>
        <p:spPr>
          <a:xfrm>
            <a:off x="2296703" y="22823855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135" name="Remind the reader what you’re trying to address…"/>
          <p:cNvSpPr txBox="1"/>
          <p:nvPr/>
        </p:nvSpPr>
        <p:spPr>
          <a:xfrm>
            <a:off x="4152725" y="25964010"/>
            <a:ext cx="36226937" cy="39621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811346" anchor="ctr"/>
          <a:lstStyle/>
          <a:p>
            <a:pPr marL="1247282" indent="-124728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Remind the reader what you’re trying to address</a:t>
            </a:r>
          </a:p>
          <a:p>
            <a:pPr marL="1247282" indent="-124728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the </a:t>
            </a:r>
            <a:r>
              <a:rPr b="1">
                <a:solidFill>
                  <a:srgbClr val="FFFD0A"/>
                </a:solidFill>
              </a:rPr>
              <a:t>three</a:t>
            </a:r>
            <a:r>
              <a:t> most important steps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your data set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steps you took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analysis</a:t>
            </a:r>
          </a:p>
        </p:txBody>
      </p:sp>
      <p:sp>
        <p:nvSpPr>
          <p:cNvPr id="136" name="Rectangle"/>
          <p:cNvSpPr/>
          <p:nvPr/>
        </p:nvSpPr>
        <p:spPr>
          <a:xfrm>
            <a:off x="23641807" y="32782197"/>
            <a:ext cx="18748559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1500833" y="50688785"/>
            <a:ext cx="18748560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36873901" y="51628176"/>
            <a:ext cx="3900230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22928286" y="51628176"/>
            <a:ext cx="13158816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sults &amp; Analysis"/>
          <p:cNvSpPr txBox="1"/>
          <p:nvPr/>
        </p:nvSpPr>
        <p:spPr>
          <a:xfrm>
            <a:off x="24447383" y="32648863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Results &amp; Analysis</a:t>
            </a:r>
          </a:p>
        </p:txBody>
      </p:sp>
      <p:sp>
        <p:nvSpPr>
          <p:cNvPr id="141" name="Discussion &amp; Conclusions"/>
          <p:cNvSpPr txBox="1"/>
          <p:nvPr/>
        </p:nvSpPr>
        <p:spPr>
          <a:xfrm>
            <a:off x="2306409" y="50555451"/>
            <a:ext cx="17137408" cy="194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Discussion &amp; Conclusions</a:t>
            </a:r>
          </a:p>
        </p:txBody>
      </p:sp>
      <p:sp>
        <p:nvSpPr>
          <p:cNvPr id="142" name="Head with Shoulders"/>
          <p:cNvSpPr/>
          <p:nvPr/>
        </p:nvSpPr>
        <p:spPr>
          <a:xfrm>
            <a:off x="37101254" y="51978553"/>
            <a:ext cx="3445524" cy="2985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Questions? I’m here to talk!…"/>
          <p:cNvSpPr txBox="1"/>
          <p:nvPr/>
        </p:nvSpPr>
        <p:spPr>
          <a:xfrm>
            <a:off x="23334237" y="52393878"/>
            <a:ext cx="12346914" cy="2154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Questions? I’m here to talk!</a:t>
            </a:r>
          </a:p>
          <a:p>
            <a:pPr>
              <a:defRPr sz="7000">
                <a:solidFill>
                  <a:srgbClr val="FFFD0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@twitter_handle</a:t>
            </a:r>
          </a:p>
        </p:txBody>
      </p:sp>
      <p:sp>
        <p:nvSpPr>
          <p:cNvPr id="144" name="Bell Curve"/>
          <p:cNvSpPr/>
          <p:nvPr/>
        </p:nvSpPr>
        <p:spPr>
          <a:xfrm>
            <a:off x="5497220" y="37361344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Function Graph"/>
          <p:cNvSpPr/>
          <p:nvPr/>
        </p:nvSpPr>
        <p:spPr>
          <a:xfrm>
            <a:off x="31685128" y="37362918"/>
            <a:ext cx="7992046" cy="793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Why this science is important…"/>
          <p:cNvSpPr txBox="1"/>
          <p:nvPr/>
        </p:nvSpPr>
        <p:spPr>
          <a:xfrm>
            <a:off x="3060451" y="51978553"/>
            <a:ext cx="19060600" cy="36665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953030" anchor="ctr"/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Why</a:t>
            </a:r>
            <a:r>
              <a:t> this science is important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147" name="Scatter Graph"/>
          <p:cNvSpPr/>
          <p:nvPr/>
        </p:nvSpPr>
        <p:spPr>
          <a:xfrm>
            <a:off x="18847392" y="37313828"/>
            <a:ext cx="7958589" cy="793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One sentence summary of the above plot"/>
          <p:cNvSpPr txBox="1"/>
          <p:nvPr/>
        </p:nvSpPr>
        <p:spPr>
          <a:xfrm>
            <a:off x="31685128" y="46174163"/>
            <a:ext cx="9432759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49" name="One sentence summary of the above plot"/>
          <p:cNvSpPr txBox="1"/>
          <p:nvPr/>
        </p:nvSpPr>
        <p:spPr>
          <a:xfrm>
            <a:off x="18847392" y="46174163"/>
            <a:ext cx="9432760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50" name="One sentence summary of the above plot"/>
          <p:cNvSpPr txBox="1"/>
          <p:nvPr/>
        </p:nvSpPr>
        <p:spPr>
          <a:xfrm>
            <a:off x="5497220" y="46174163"/>
            <a:ext cx="9432760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