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51206400" cy="43891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B8B8B8"/>
              </a:solidFill>
              <a:prstDash val="solid"/>
              <a:miter lim="400000"/>
            </a:ln>
          </a:left>
          <a:right>
            <a:ln w="50800" cap="flat">
              <a:solidFill>
                <a:srgbClr val="B8B8B8"/>
              </a:solidFill>
              <a:prstDash val="solid"/>
              <a:miter lim="400000"/>
            </a:ln>
          </a:right>
          <a:top>
            <a:ln w="50800" cap="flat">
              <a:solidFill>
                <a:srgbClr val="B8B8B8"/>
              </a:solidFill>
              <a:prstDash val="solid"/>
              <a:miter lim="400000"/>
            </a:ln>
          </a:top>
          <a:bottom>
            <a:ln w="50800" cap="flat">
              <a:solidFill>
                <a:srgbClr val="B8B8B8"/>
              </a:solidFill>
              <a:prstDash val="solid"/>
              <a:miter lim="400000"/>
            </a:ln>
          </a:bottom>
          <a:insideH>
            <a:ln w="50800" cap="flat">
              <a:solidFill>
                <a:srgbClr val="B8B8B8"/>
              </a:solidFill>
              <a:prstDash val="solid"/>
              <a:miter lim="400000"/>
            </a:ln>
          </a:insideH>
          <a:insideV>
            <a:ln w="508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50800" cap="flat">
              <a:solidFill>
                <a:srgbClr val="606060"/>
              </a:solidFill>
              <a:prstDash val="solid"/>
              <a:miter lim="400000"/>
            </a:ln>
          </a:left>
          <a:right>
            <a:ln w="50800" cap="flat">
              <a:solidFill>
                <a:srgbClr val="606060"/>
              </a:solidFill>
              <a:prstDash val="solid"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miter lim="400000"/>
            </a:ln>
          </a:top>
          <a:bottom>
            <a:ln w="50800" cap="flat">
              <a:solidFill>
                <a:srgbClr val="606060"/>
              </a:solidFill>
              <a:prstDash val="solid"/>
              <a:miter lim="400000"/>
            </a:ln>
          </a:bottom>
          <a:insideH>
            <a:ln w="50800" cap="flat">
              <a:solidFill>
                <a:srgbClr val="606060"/>
              </a:solidFill>
              <a:prstDash val="solid"/>
              <a:miter lim="400000"/>
            </a:ln>
          </a:insideH>
          <a:insideV>
            <a:ln w="508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606060"/>
              </a:solidFill>
              <a:prstDash val="solid"/>
              <a:miter lim="400000"/>
            </a:ln>
          </a:left>
          <a:right>
            <a:ln w="50800" cap="flat">
              <a:solidFill>
                <a:srgbClr val="606060"/>
              </a:solidFill>
              <a:prstDash val="solid"/>
              <a:miter lim="400000"/>
            </a:ln>
          </a:right>
          <a:top>
            <a:ln w="114300" cap="flat">
              <a:solidFill>
                <a:srgbClr val="606060"/>
              </a:solidFill>
              <a:prstDash val="solid"/>
              <a:miter lim="400000"/>
            </a:ln>
          </a:top>
          <a:bottom>
            <a:ln w="50800" cap="flat">
              <a:solidFill>
                <a:srgbClr val="606060"/>
              </a:solidFill>
              <a:prstDash val="solid"/>
              <a:miter lim="400000"/>
            </a:ln>
          </a:bottom>
          <a:insideH>
            <a:ln w="50800" cap="flat">
              <a:solidFill>
                <a:srgbClr val="606060"/>
              </a:solidFill>
              <a:prstDash val="solid"/>
              <a:miter lim="400000"/>
            </a:ln>
          </a:insideH>
          <a:insideV>
            <a:ln w="508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50800" cap="flat">
              <a:solidFill>
                <a:srgbClr val="929292"/>
              </a:solidFill>
              <a:prstDash val="solid"/>
              <a:miter lim="400000"/>
            </a:ln>
          </a:left>
          <a:right>
            <a:ln w="50800" cap="flat">
              <a:solidFill>
                <a:srgbClr val="929292"/>
              </a:solidFill>
              <a:prstDash val="solid"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miter lim="400000"/>
            </a:ln>
          </a:top>
          <a:bottom>
            <a:ln w="50800" cap="flat">
              <a:solidFill>
                <a:srgbClr val="606060"/>
              </a:solidFill>
              <a:prstDash val="solid"/>
              <a:miter lim="400000"/>
            </a:ln>
          </a:bottom>
          <a:insideH>
            <a:ln w="50800" cap="flat">
              <a:solidFill>
                <a:srgbClr val="929292"/>
              </a:solidFill>
              <a:prstDash val="solid"/>
              <a:miter lim="400000"/>
            </a:ln>
          </a:insideH>
          <a:insideV>
            <a:ln w="508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508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508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508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508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508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508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50800" cap="flat">
              <a:solidFill>
                <a:srgbClr val="5D5D5D"/>
              </a:solidFill>
              <a:prstDash val="solid"/>
              <a:miter lim="400000"/>
            </a:ln>
          </a:left>
          <a:right>
            <a:ln w="50800" cap="flat">
              <a:solidFill>
                <a:srgbClr val="5D5D5D"/>
              </a:solidFill>
              <a:prstDash val="solid"/>
              <a:miter lim="400000"/>
            </a:ln>
          </a:right>
          <a:top>
            <a:ln w="50800" cap="flat">
              <a:solidFill>
                <a:srgbClr val="5D5D5D"/>
              </a:solidFill>
              <a:prstDash val="solid"/>
              <a:miter lim="400000"/>
            </a:ln>
          </a:top>
          <a:bottom>
            <a:ln w="50800" cap="flat">
              <a:solidFill>
                <a:srgbClr val="5D5D5D"/>
              </a:solidFill>
              <a:prstDash val="solid"/>
              <a:miter lim="400000"/>
            </a:ln>
          </a:bottom>
          <a:insideH>
            <a:ln w="50800" cap="flat">
              <a:solidFill>
                <a:srgbClr val="5D5D5D"/>
              </a:solidFill>
              <a:prstDash val="solid"/>
              <a:miter lim="400000"/>
            </a:ln>
          </a:insideH>
          <a:insideV>
            <a:ln w="508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50800" cap="flat">
              <a:solidFill>
                <a:srgbClr val="5D5D5D"/>
              </a:solidFill>
              <a:prstDash val="solid"/>
              <a:miter lim="400000"/>
            </a:ln>
          </a:left>
          <a:right>
            <a:ln w="50800" cap="flat">
              <a:solidFill>
                <a:srgbClr val="5D5D5D"/>
              </a:solidFill>
              <a:prstDash val="solid"/>
              <a:miter lim="400000"/>
            </a:ln>
          </a:right>
          <a:top>
            <a:ln w="50800" cap="flat">
              <a:solidFill>
                <a:srgbClr val="5D5D5D"/>
              </a:solidFill>
              <a:prstDash val="solid"/>
              <a:miter lim="400000"/>
            </a:ln>
          </a:top>
          <a:bottom>
            <a:ln w="50800" cap="flat">
              <a:solidFill>
                <a:srgbClr val="5D5D5D"/>
              </a:solidFill>
              <a:prstDash val="solid"/>
              <a:miter lim="400000"/>
            </a:ln>
          </a:bottom>
          <a:insideH>
            <a:ln w="50800" cap="flat">
              <a:solidFill>
                <a:srgbClr val="5D5D5D"/>
              </a:solidFill>
              <a:prstDash val="solid"/>
              <a:miter lim="400000"/>
            </a:ln>
          </a:insideH>
          <a:insideV>
            <a:ln w="508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50800" cap="flat">
              <a:solidFill>
                <a:srgbClr val="5D5D5D"/>
              </a:solidFill>
              <a:prstDash val="solid"/>
              <a:miter lim="400000"/>
            </a:ln>
          </a:left>
          <a:right>
            <a:ln w="50800" cap="flat">
              <a:solidFill>
                <a:srgbClr val="5D5D5D"/>
              </a:solidFill>
              <a:prstDash val="solid"/>
              <a:miter lim="400000"/>
            </a:ln>
          </a:right>
          <a:top>
            <a:ln w="50800" cap="flat">
              <a:solidFill>
                <a:srgbClr val="5D5D5D"/>
              </a:solidFill>
              <a:prstDash val="solid"/>
              <a:miter lim="400000"/>
            </a:ln>
          </a:top>
          <a:bottom>
            <a:ln w="50800" cap="flat">
              <a:solidFill>
                <a:srgbClr val="5D5D5D"/>
              </a:solidFill>
              <a:prstDash val="solid"/>
              <a:miter lim="400000"/>
            </a:ln>
          </a:bottom>
          <a:insideH>
            <a:ln w="50800" cap="flat">
              <a:solidFill>
                <a:srgbClr val="5D5D5D"/>
              </a:solidFill>
              <a:prstDash val="solid"/>
              <a:miter lim="400000"/>
            </a:ln>
          </a:insideH>
          <a:insideV>
            <a:ln w="508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A6AAA9"/>
              </a:solidFill>
              <a:prstDash val="solid"/>
              <a:miter lim="400000"/>
            </a:ln>
          </a:left>
          <a:right>
            <a:ln w="50800" cap="flat">
              <a:solidFill>
                <a:srgbClr val="A6AAA9"/>
              </a:solidFill>
              <a:prstDash val="solid"/>
              <a:miter lim="400000"/>
            </a:ln>
          </a:right>
          <a:top>
            <a:ln w="50800" cap="flat">
              <a:solidFill>
                <a:srgbClr val="A6AAA9"/>
              </a:solidFill>
              <a:prstDash val="solid"/>
              <a:miter lim="400000"/>
            </a:ln>
          </a:top>
          <a:bottom>
            <a:ln w="50800" cap="flat">
              <a:solidFill>
                <a:srgbClr val="A6AAA9"/>
              </a:solidFill>
              <a:prstDash val="solid"/>
              <a:miter lim="400000"/>
            </a:ln>
          </a:bottom>
          <a:insideH>
            <a:ln w="50800" cap="flat">
              <a:solidFill>
                <a:srgbClr val="A6AAA9"/>
              </a:solidFill>
              <a:prstDash val="solid"/>
              <a:miter lim="400000"/>
            </a:ln>
          </a:insideH>
          <a:insideV>
            <a:ln w="508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A6AAA9"/>
              </a:solidFill>
              <a:prstDash val="solid"/>
              <a:miter lim="400000"/>
            </a:ln>
          </a:left>
          <a:right>
            <a:ln w="50800" cap="flat">
              <a:solidFill>
                <a:srgbClr val="A6AAA9"/>
              </a:solidFill>
              <a:prstDash val="solid"/>
              <a:miter lim="400000"/>
            </a:ln>
          </a:right>
          <a:top>
            <a:ln w="50800" cap="flat">
              <a:solidFill>
                <a:srgbClr val="A6AAA9"/>
              </a:solidFill>
              <a:prstDash val="solid"/>
              <a:miter lim="400000"/>
            </a:ln>
          </a:top>
          <a:bottom>
            <a:ln w="50800" cap="flat">
              <a:solidFill>
                <a:srgbClr val="A6AAA9"/>
              </a:solidFill>
              <a:prstDash val="solid"/>
              <a:miter lim="400000"/>
            </a:ln>
          </a:bottom>
          <a:insideH>
            <a:ln w="50800" cap="flat">
              <a:solidFill>
                <a:srgbClr val="A6AAA9"/>
              </a:solidFill>
              <a:prstDash val="solid"/>
              <a:miter lim="400000"/>
            </a:ln>
          </a:insideH>
          <a:insideV>
            <a:ln w="508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A6AAA9"/>
              </a:solidFill>
              <a:prstDash val="solid"/>
              <a:miter lim="400000"/>
            </a:ln>
          </a:left>
          <a:right>
            <a:ln w="50800" cap="flat">
              <a:solidFill>
                <a:srgbClr val="A6AAA9"/>
              </a:solidFill>
              <a:prstDash val="solid"/>
              <a:miter lim="400000"/>
            </a:ln>
          </a:right>
          <a:top>
            <a:ln w="50800" cap="flat">
              <a:solidFill>
                <a:srgbClr val="A6AAA9"/>
              </a:solidFill>
              <a:prstDash val="solid"/>
              <a:miter lim="400000"/>
            </a:ln>
          </a:top>
          <a:bottom>
            <a:ln w="50800" cap="flat">
              <a:solidFill>
                <a:srgbClr val="A6AAA9"/>
              </a:solidFill>
              <a:prstDash val="solid"/>
              <a:miter lim="400000"/>
            </a:ln>
          </a:bottom>
          <a:insideH>
            <a:ln w="50800" cap="flat">
              <a:solidFill>
                <a:srgbClr val="A6AAA9"/>
              </a:solidFill>
              <a:prstDash val="solid"/>
              <a:miter lim="400000"/>
            </a:ln>
          </a:insideH>
          <a:insideV>
            <a:ln w="508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A6AAA9"/>
              </a:solidFill>
              <a:prstDash val="solid"/>
              <a:miter lim="400000"/>
            </a:ln>
          </a:left>
          <a:right>
            <a:ln w="50800" cap="flat">
              <a:solidFill>
                <a:srgbClr val="A6AAA9"/>
              </a:solidFill>
              <a:prstDash val="solid"/>
              <a:miter lim="400000"/>
            </a:ln>
          </a:right>
          <a:top>
            <a:ln w="50800" cap="flat">
              <a:solidFill>
                <a:srgbClr val="A6AAA9"/>
              </a:solidFill>
              <a:prstDash val="solid"/>
              <a:miter lim="400000"/>
            </a:ln>
          </a:top>
          <a:bottom>
            <a:ln w="50800" cap="flat">
              <a:solidFill>
                <a:srgbClr val="A6AAA9"/>
              </a:solidFill>
              <a:prstDash val="solid"/>
              <a:miter lim="400000"/>
            </a:ln>
          </a:bottom>
          <a:insideH>
            <a:ln w="50800" cap="flat">
              <a:solidFill>
                <a:srgbClr val="A6AAA9"/>
              </a:solidFill>
              <a:prstDash val="solid"/>
              <a:miter lim="400000"/>
            </a:ln>
          </a:insideH>
          <a:insideV>
            <a:ln w="508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FFFFFF"/>
              </a:solidFill>
              <a:prstDash val="solid"/>
              <a:miter lim="400000"/>
            </a:ln>
          </a:left>
          <a:right>
            <a:ln w="50800" cap="flat">
              <a:solidFill>
                <a:srgbClr val="FFFFFF"/>
              </a:solidFill>
              <a:prstDash val="solid"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miter lim="400000"/>
            </a:ln>
          </a:top>
          <a:bottom>
            <a:ln w="50800" cap="flat">
              <a:solidFill>
                <a:srgbClr val="FFFFFF"/>
              </a:solidFill>
              <a:prstDash val="solid"/>
              <a:miter lim="400000"/>
            </a:ln>
          </a:bottom>
          <a:insideH>
            <a:ln w="50800" cap="flat">
              <a:solidFill>
                <a:srgbClr val="FFFFFF"/>
              </a:solidFill>
              <a:prstDash val="solid"/>
              <a:miter lim="400000"/>
            </a:ln>
          </a:insideH>
          <a:insideV>
            <a:ln w="508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FFFFFF"/>
              </a:solidFill>
              <a:prstDash val="solid"/>
              <a:miter lim="400000"/>
            </a:ln>
          </a:left>
          <a:right>
            <a:ln w="50800" cap="flat">
              <a:solidFill>
                <a:srgbClr val="FFFFFF"/>
              </a:solidFill>
              <a:prstDash val="solid"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miter lim="400000"/>
            </a:ln>
          </a:top>
          <a:bottom>
            <a:ln w="50800" cap="flat">
              <a:solidFill>
                <a:srgbClr val="FFFFFF"/>
              </a:solidFill>
              <a:prstDash val="solid"/>
              <a:miter lim="400000"/>
            </a:ln>
          </a:bottom>
          <a:insideH>
            <a:ln w="50800" cap="flat">
              <a:solidFill>
                <a:srgbClr val="FFFFFF"/>
              </a:solidFill>
              <a:prstDash val="solid"/>
              <a:miter lim="400000"/>
            </a:ln>
          </a:insideH>
          <a:insideV>
            <a:ln w="508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FFFFFF"/>
              </a:solidFill>
              <a:prstDash val="solid"/>
              <a:miter lim="400000"/>
            </a:ln>
          </a:left>
          <a:right>
            <a:ln w="50800" cap="flat">
              <a:solidFill>
                <a:srgbClr val="FFFFFF"/>
              </a:solidFill>
              <a:prstDash val="solid"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miter lim="400000"/>
            </a:ln>
          </a:top>
          <a:bottom>
            <a:ln w="50800" cap="flat">
              <a:solidFill>
                <a:srgbClr val="FFFFFF"/>
              </a:solidFill>
              <a:prstDash val="solid"/>
              <a:miter lim="400000"/>
            </a:ln>
          </a:bottom>
          <a:insideH>
            <a:ln w="50800" cap="flat">
              <a:solidFill>
                <a:srgbClr val="FFFFFF"/>
              </a:solidFill>
              <a:prstDash val="solid"/>
              <a:miter lim="400000"/>
            </a:ln>
          </a:insideH>
          <a:insideV>
            <a:ln w="508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FFFFFF"/>
              </a:solidFill>
              <a:prstDash val="solid"/>
              <a:miter lim="400000"/>
            </a:ln>
          </a:left>
          <a:right>
            <a:ln w="50800" cap="flat">
              <a:solidFill>
                <a:srgbClr val="FFFFFF"/>
              </a:solidFill>
              <a:prstDash val="solid"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miter lim="400000"/>
            </a:ln>
          </a:top>
          <a:bottom>
            <a:ln w="50800" cap="flat">
              <a:solidFill>
                <a:srgbClr val="FFFFFF"/>
              </a:solidFill>
              <a:prstDash val="solid"/>
              <a:miter lim="400000"/>
            </a:ln>
          </a:bottom>
          <a:insideH>
            <a:ln w="50800" cap="flat">
              <a:solidFill>
                <a:srgbClr val="FFFFFF"/>
              </a:solidFill>
              <a:prstDash val="solid"/>
              <a:miter lim="400000"/>
            </a:ln>
          </a:insideH>
          <a:insideV>
            <a:ln w="508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5715000" y="7372350"/>
            <a:ext cx="47091600" cy="14859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5715000" y="22688550"/>
            <a:ext cx="47091600" cy="50863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600"/>
            </a:lvl1pPr>
            <a:lvl2pPr marL="0" indent="0" algn="ctr">
              <a:spcBef>
                <a:spcPts val="0"/>
              </a:spcBef>
              <a:buSzTx/>
              <a:buNone/>
              <a:defRPr sz="16600"/>
            </a:lvl2pPr>
            <a:lvl3pPr marL="0" indent="0" algn="ctr">
              <a:spcBef>
                <a:spcPts val="0"/>
              </a:spcBef>
              <a:buSzTx/>
              <a:buNone/>
              <a:defRPr sz="16600"/>
            </a:lvl3pPr>
            <a:lvl4pPr marL="0" indent="0" algn="ctr">
              <a:spcBef>
                <a:spcPts val="0"/>
              </a:spcBef>
              <a:buSzTx/>
              <a:buNone/>
              <a:defRPr sz="16600"/>
            </a:lvl4pPr>
            <a:lvl5pPr marL="0" indent="0" algn="ctr">
              <a:spcBef>
                <a:spcPts val="0"/>
              </a:spcBef>
              <a:buSzTx/>
              <a:buNone/>
              <a:defRPr sz="16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28502204" y="41833800"/>
            <a:ext cx="1486714" cy="153557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5715000" y="28632150"/>
            <a:ext cx="47091600" cy="2057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10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5715000" y="19198647"/>
            <a:ext cx="47091600" cy="275070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58521600" cy="43891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28502204" y="41833800"/>
            <a:ext cx="1486714" cy="153557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7315200" y="3028950"/>
            <a:ext cx="43891200" cy="265747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5715000" y="30232350"/>
            <a:ext cx="47091600" cy="64008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5715000" y="36690300"/>
            <a:ext cx="47091600" cy="50863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600"/>
            </a:lvl1pPr>
            <a:lvl2pPr marL="0" indent="0" algn="ctr">
              <a:spcBef>
                <a:spcPts val="0"/>
              </a:spcBef>
              <a:buSzTx/>
              <a:buNone/>
              <a:defRPr sz="16600"/>
            </a:lvl2pPr>
            <a:lvl3pPr marL="0" indent="0" algn="ctr">
              <a:spcBef>
                <a:spcPts val="0"/>
              </a:spcBef>
              <a:buSzTx/>
              <a:buNone/>
              <a:defRPr sz="16600"/>
            </a:lvl3pPr>
            <a:lvl4pPr marL="0" indent="0" algn="ctr">
              <a:spcBef>
                <a:spcPts val="0"/>
              </a:spcBef>
              <a:buSzTx/>
              <a:buNone/>
              <a:defRPr sz="16600"/>
            </a:lvl4pPr>
            <a:lvl5pPr marL="0" indent="0" algn="ctr">
              <a:spcBef>
                <a:spcPts val="0"/>
              </a:spcBef>
              <a:buSzTx/>
              <a:buNone/>
              <a:defRPr sz="16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5715000" y="14516100"/>
            <a:ext cx="47091600" cy="1485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30232350" y="2857500"/>
            <a:ext cx="24003000" cy="36976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286250" y="2857500"/>
            <a:ext cx="24003000" cy="17945100"/>
          </a:xfrm>
          <a:prstGeom prst="rect">
            <a:avLst/>
          </a:prstGeom>
        </p:spPr>
        <p:txBody>
          <a:bodyPr anchor="b"/>
          <a:lstStyle>
            <a:lvl1pPr>
              <a:defRPr sz="27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286250" y="21259800"/>
            <a:ext cx="24003000" cy="18516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600"/>
            </a:lvl1pPr>
            <a:lvl2pPr marL="0" indent="0" algn="ctr">
              <a:spcBef>
                <a:spcPts val="0"/>
              </a:spcBef>
              <a:buSzTx/>
              <a:buNone/>
              <a:defRPr sz="16600"/>
            </a:lvl2pPr>
            <a:lvl3pPr marL="0" indent="0" algn="ctr">
              <a:spcBef>
                <a:spcPts val="0"/>
              </a:spcBef>
              <a:buSzTx/>
              <a:buNone/>
              <a:defRPr sz="16600"/>
            </a:lvl3pPr>
            <a:lvl4pPr marL="0" indent="0" algn="ctr">
              <a:spcBef>
                <a:spcPts val="0"/>
              </a:spcBef>
              <a:buSzTx/>
              <a:buNone/>
              <a:defRPr sz="16600"/>
            </a:lvl4pPr>
            <a:lvl5pPr marL="0" indent="0" algn="ctr">
              <a:spcBef>
                <a:spcPts val="0"/>
              </a:spcBef>
              <a:buSzTx/>
              <a:buNone/>
              <a:defRPr sz="16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28502204" y="41833800"/>
            <a:ext cx="1486714" cy="153557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30232350" y="11658600"/>
            <a:ext cx="24003000" cy="28289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4286250" y="11658600"/>
            <a:ext cx="24003000" cy="28289250"/>
          </a:xfrm>
          <a:prstGeom prst="rect">
            <a:avLst/>
          </a:prstGeom>
        </p:spPr>
        <p:txBody>
          <a:bodyPr/>
          <a:lstStyle>
            <a:lvl1pPr marL="1543050" indent="-1543050">
              <a:spcBef>
                <a:spcPts val="14400"/>
              </a:spcBef>
              <a:defRPr sz="12600"/>
            </a:lvl1pPr>
            <a:lvl2pPr marL="1885950" indent="-1543050">
              <a:spcBef>
                <a:spcPts val="14400"/>
              </a:spcBef>
              <a:defRPr sz="12600"/>
            </a:lvl2pPr>
            <a:lvl3pPr marL="2228850" indent="-1543050">
              <a:spcBef>
                <a:spcPts val="14400"/>
              </a:spcBef>
              <a:defRPr sz="12600"/>
            </a:lvl3pPr>
            <a:lvl4pPr marL="2571750" indent="-1543050">
              <a:spcBef>
                <a:spcPts val="14400"/>
              </a:spcBef>
              <a:defRPr sz="12600"/>
            </a:lvl4pPr>
            <a:lvl5pPr marL="2914650" indent="-1543050">
              <a:spcBef>
                <a:spcPts val="14400"/>
              </a:spcBef>
              <a:defRPr sz="1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28502203" y="41833800"/>
            <a:ext cx="1486714" cy="15494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286250" y="5715000"/>
            <a:ext cx="49949100" cy="32461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28502204" y="41833800"/>
            <a:ext cx="1486714" cy="153557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30232350" y="22917150"/>
            <a:ext cx="24003000" cy="169735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30232350" y="4000500"/>
            <a:ext cx="24003000" cy="169735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286250" y="4000500"/>
            <a:ext cx="24003000" cy="35890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28502204" y="41833800"/>
            <a:ext cx="1486714" cy="153557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286250" y="1143000"/>
            <a:ext cx="49949100" cy="9715500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286250" y="11658600"/>
            <a:ext cx="49949100" cy="28289250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8502203" y="41833800"/>
            <a:ext cx="1486714" cy="1535577"/>
          </a:xfrm>
          <a:prstGeom prst="rect">
            <a:avLst/>
          </a:prstGeom>
          <a:ln w="50800">
            <a:miter lim="400000"/>
          </a:ln>
        </p:spPr>
        <p:txBody>
          <a:bodyPr wrap="none" lIns="228600" tIns="228600" rIns="228600" bIns="228600">
            <a:spAutoFit/>
          </a:bodyPr>
          <a:lstStyle>
            <a:lvl1pPr>
              <a:defRPr b="0" sz="7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20002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24447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28892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33337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7782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42227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6672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1117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5562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600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25106699" y="16090646"/>
            <a:ext cx="28537444" cy="13789668"/>
          </a:xfrm>
          <a:prstGeom prst="rect">
            <a:avLst/>
          </a:prstGeom>
          <a:ln w="76200">
            <a:solidFill>
              <a:srgbClr val="D6D5D5"/>
            </a:solidFill>
            <a:miter lim="400000"/>
          </a:ln>
        </p:spPr>
        <p:txBody>
          <a:bodyPr lIns="228600" tIns="228600" rIns="228600" bIns="228600" anchor="ctr"/>
          <a:lstStyle/>
          <a:p>
            <a:pPr>
              <a:defRPr b="0" sz="9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4742727" y="16090646"/>
            <a:ext cx="18143702" cy="10025705"/>
          </a:xfrm>
          <a:prstGeom prst="rect">
            <a:avLst/>
          </a:prstGeom>
          <a:ln w="76200">
            <a:solidFill>
              <a:srgbClr val="D6D5D5"/>
            </a:solidFill>
            <a:miter lim="400000"/>
          </a:ln>
        </p:spPr>
        <p:txBody>
          <a:bodyPr lIns="228600" tIns="228600" rIns="228600" bIns="228600" anchor="ctr"/>
          <a:lstStyle/>
          <a:p>
            <a:pPr>
              <a:defRPr b="0" sz="9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2190605" y="2981923"/>
            <a:ext cx="54140387" cy="37927354"/>
          </a:xfrm>
          <a:prstGeom prst="rect">
            <a:avLst/>
          </a:prstGeom>
          <a:ln w="76200">
            <a:solidFill>
              <a:srgbClr val="D6D5D5"/>
            </a:solidFill>
            <a:miter lim="400000"/>
          </a:ln>
        </p:spPr>
        <p:txBody>
          <a:bodyPr lIns="228600" tIns="228600" rIns="228600" bIns="228600" anchor="ctr"/>
          <a:lstStyle/>
          <a:p>
            <a:pPr>
              <a:defRPr b="0" sz="9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Rectangle"/>
          <p:cNvSpPr/>
          <p:nvPr/>
        </p:nvSpPr>
        <p:spPr>
          <a:xfrm>
            <a:off x="3255827" y="1982768"/>
            <a:ext cx="52009946" cy="39925664"/>
          </a:xfrm>
          <a:prstGeom prst="rect">
            <a:avLst/>
          </a:prstGeom>
          <a:ln w="76200">
            <a:solidFill>
              <a:srgbClr val="D6D5D5"/>
            </a:solidFill>
            <a:miter lim="400000"/>
          </a:ln>
        </p:spPr>
        <p:txBody>
          <a:bodyPr lIns="228600" tIns="228600" rIns="228600" bIns="228600" anchor="ctr"/>
          <a:lstStyle/>
          <a:p>
            <a:pPr>
              <a:defRPr b="0" sz="9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The TL;DR you want people to remember (or title if it’s not super long)"/>
          <p:cNvSpPr txBox="1"/>
          <p:nvPr/>
        </p:nvSpPr>
        <p:spPr>
          <a:xfrm>
            <a:off x="3901744" y="3875081"/>
            <a:ext cx="50718112" cy="5096811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defTabSz="3505200">
              <a:defRPr sz="19000">
                <a:solidFill>
                  <a:schemeClr val="accent4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r>
              <a:rPr b="0"/>
              <a:t>The</a:t>
            </a:r>
            <a:r>
              <a:t> TL;DR </a:t>
            </a:r>
            <a:r>
              <a:rPr b="0"/>
              <a:t>you want people to remember (or title if it’s not super long)</a:t>
            </a:r>
          </a:p>
        </p:txBody>
      </p:sp>
      <p:sp>
        <p:nvSpPr>
          <p:cNvPr id="124" name="Your name here followed by collaborators"/>
          <p:cNvSpPr txBox="1"/>
          <p:nvPr/>
        </p:nvSpPr>
        <p:spPr>
          <a:xfrm>
            <a:off x="15407988" y="11389672"/>
            <a:ext cx="27705623" cy="1496729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/>
          <a:p>
            <a:pPr defTabSz="3505200">
              <a:defRPr sz="10400">
                <a:solidFill>
                  <a:srgbClr val="D6D5D5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r>
              <a:t>Your name here </a:t>
            </a:r>
            <a:r>
              <a:rPr b="0" sz="9000"/>
              <a:t>followed by collaborators</a:t>
            </a:r>
          </a:p>
        </p:txBody>
      </p:sp>
      <p:sp>
        <p:nvSpPr>
          <p:cNvPr id="125" name="Introduction"/>
          <p:cNvSpPr txBox="1"/>
          <p:nvPr/>
        </p:nvSpPr>
        <p:spPr>
          <a:xfrm>
            <a:off x="9182297" y="15304182"/>
            <a:ext cx="9264562" cy="1496729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 defTabSz="3505200">
              <a:defRPr sz="10400">
                <a:solidFill>
                  <a:schemeClr val="accent4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26" name="Results"/>
          <p:cNvSpPr txBox="1"/>
          <p:nvPr/>
        </p:nvSpPr>
        <p:spPr>
          <a:xfrm>
            <a:off x="36503766" y="15304182"/>
            <a:ext cx="5743310" cy="1496729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 defTabSz="3505200">
              <a:defRPr sz="10400">
                <a:solidFill>
                  <a:schemeClr val="accent4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27" name="Affiliation logo…"/>
          <p:cNvSpPr txBox="1"/>
          <p:nvPr/>
        </p:nvSpPr>
        <p:spPr>
          <a:xfrm>
            <a:off x="3901744" y="10490762"/>
            <a:ext cx="7494346" cy="3294549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defTabSz="3505200">
              <a:defRPr b="0" sz="8000">
                <a:solidFill>
                  <a:srgbClr val="D6D5D5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r>
              <a:t>Affiliation logo</a:t>
            </a:r>
          </a:p>
          <a:p>
            <a:pPr defTabSz="3505200">
              <a:defRPr b="0" sz="8000">
                <a:solidFill>
                  <a:srgbClr val="D6D5D5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r>
              <a:t>here</a:t>
            </a:r>
          </a:p>
        </p:txBody>
      </p:sp>
      <p:sp>
        <p:nvSpPr>
          <p:cNvPr id="128" name="Affiliation logo…"/>
          <p:cNvSpPr txBox="1"/>
          <p:nvPr/>
        </p:nvSpPr>
        <p:spPr>
          <a:xfrm>
            <a:off x="47125510" y="10490762"/>
            <a:ext cx="7494346" cy="3294549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defTabSz="3505200">
              <a:defRPr b="0" sz="8000">
                <a:solidFill>
                  <a:srgbClr val="D6D5D5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r>
              <a:t>Affiliation logo</a:t>
            </a:r>
          </a:p>
          <a:p>
            <a:pPr defTabSz="3505200">
              <a:defRPr b="0" sz="8000">
                <a:solidFill>
                  <a:srgbClr val="D6D5D5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r>
              <a:t>here</a:t>
            </a:r>
          </a:p>
        </p:txBody>
      </p:sp>
      <p:sp>
        <p:nvSpPr>
          <p:cNvPr id="129" name="Rectangle"/>
          <p:cNvSpPr/>
          <p:nvPr/>
        </p:nvSpPr>
        <p:spPr>
          <a:xfrm>
            <a:off x="4742727" y="28459785"/>
            <a:ext cx="18143702" cy="10924616"/>
          </a:xfrm>
          <a:prstGeom prst="rect">
            <a:avLst/>
          </a:prstGeom>
          <a:ln w="76200">
            <a:solidFill>
              <a:srgbClr val="D6D5D5"/>
            </a:solidFill>
            <a:miter lim="400000"/>
          </a:ln>
        </p:spPr>
        <p:txBody>
          <a:bodyPr lIns="228600" tIns="228600" rIns="228600" bIns="228600" anchor="ctr"/>
          <a:lstStyle/>
          <a:p>
            <a:pPr>
              <a:defRPr b="0" sz="9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Methodology"/>
          <p:cNvSpPr txBox="1"/>
          <p:nvPr/>
        </p:nvSpPr>
        <p:spPr>
          <a:xfrm>
            <a:off x="9182297" y="27658324"/>
            <a:ext cx="9263241" cy="1496729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 defTabSz="3505200">
              <a:defRPr sz="10400">
                <a:solidFill>
                  <a:schemeClr val="accent4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31" name="Rectangle"/>
          <p:cNvSpPr/>
          <p:nvPr/>
        </p:nvSpPr>
        <p:spPr>
          <a:xfrm>
            <a:off x="25106699" y="32223749"/>
            <a:ext cx="18143703" cy="7160652"/>
          </a:xfrm>
          <a:prstGeom prst="rect">
            <a:avLst/>
          </a:prstGeom>
          <a:ln w="76200">
            <a:solidFill>
              <a:srgbClr val="D6D5D5"/>
            </a:solidFill>
            <a:miter lim="400000"/>
          </a:ln>
        </p:spPr>
        <p:txBody>
          <a:bodyPr lIns="228600" tIns="228600" rIns="228600" bIns="228600" anchor="ctr"/>
          <a:lstStyle/>
          <a:p>
            <a:pPr>
              <a:defRPr b="0" sz="9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Discussion"/>
          <p:cNvSpPr txBox="1"/>
          <p:nvPr/>
        </p:nvSpPr>
        <p:spPr>
          <a:xfrm>
            <a:off x="30390261" y="31437285"/>
            <a:ext cx="7576580" cy="1496729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 defTabSz="3505200">
              <a:defRPr sz="10400">
                <a:solidFill>
                  <a:schemeClr val="accent4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Discussion</a:t>
            </a:r>
          </a:p>
        </p:txBody>
      </p:sp>
      <p:sp>
        <p:nvSpPr>
          <p:cNvPr id="133" name="Four bullet points in this section…"/>
          <p:cNvSpPr txBox="1"/>
          <p:nvPr/>
        </p:nvSpPr>
        <p:spPr>
          <a:xfrm>
            <a:off x="5031649" y="16800910"/>
            <a:ext cx="17892880" cy="9045420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numCol="2" spcCol="894644" anchor="ctr"/>
          <a:lstStyle/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Four bullet points in this section</a:t>
            </a:r>
          </a:p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Only fill in the relevant information</a:t>
            </a:r>
          </a:p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Maybe include a relevant intro plot</a:t>
            </a:r>
          </a:p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Highlight key points in your </a:t>
            </a:r>
            <a:r>
              <a:rPr b="1">
                <a:solidFill>
                  <a:schemeClr val="accent4"/>
                </a:solidFill>
              </a:rPr>
              <a:t>one</a:t>
            </a:r>
            <a:r>
              <a:t> complimentary color</a:t>
            </a:r>
          </a:p>
        </p:txBody>
      </p:sp>
      <p:sp>
        <p:nvSpPr>
          <p:cNvPr id="134" name="Remind the reader what you’re trying to address…"/>
          <p:cNvSpPr txBox="1"/>
          <p:nvPr/>
        </p:nvSpPr>
        <p:spPr>
          <a:xfrm>
            <a:off x="5031648" y="29155052"/>
            <a:ext cx="17565859" cy="9723330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numCol="2" spcCol="878292" anchor="ctr"/>
          <a:lstStyle/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Remind the reader what you’re trying to address</a:t>
            </a:r>
          </a:p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Highlight the </a:t>
            </a:r>
            <a:r>
              <a:rPr b="1">
                <a:solidFill>
                  <a:schemeClr val="accent4"/>
                </a:solidFill>
              </a:rPr>
              <a:t>three</a:t>
            </a:r>
            <a:r>
              <a:t> most important steps</a:t>
            </a:r>
          </a:p>
          <a:p>
            <a:pPr lvl="1" marL="1694656" indent="-1250156" algn="l" defTabSz="3505200">
              <a:lnSpc>
                <a:spcPct val="120000"/>
              </a:lnSpc>
              <a:buClr>
                <a:srgbClr val="D6D5D5"/>
              </a:buClr>
              <a:buSzPct val="145000"/>
              <a:buChar char="•"/>
              <a:defRPr b="0"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One bullet about your data set</a:t>
            </a:r>
          </a:p>
          <a:p>
            <a:pPr lvl="1" marL="1694656" indent="-1250156" algn="l" defTabSz="3505200">
              <a:lnSpc>
                <a:spcPct val="120000"/>
              </a:lnSpc>
              <a:buClr>
                <a:srgbClr val="D6D5D5"/>
              </a:buClr>
              <a:buSzPct val="145000"/>
              <a:buChar char="•"/>
              <a:defRPr b="0"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One bullet about the steps you took</a:t>
            </a:r>
          </a:p>
          <a:p>
            <a:pPr lvl="1" marL="1694656" indent="-1250156" algn="l" defTabSz="3505200">
              <a:lnSpc>
                <a:spcPct val="120000"/>
              </a:lnSpc>
              <a:buClr>
                <a:srgbClr val="D6D5D5"/>
              </a:buClr>
              <a:buSzPct val="145000"/>
              <a:buChar char="•"/>
              <a:defRPr b="0"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One bullet about the analysis</a:t>
            </a:r>
          </a:p>
        </p:txBody>
      </p:sp>
      <p:sp>
        <p:nvSpPr>
          <p:cNvPr id="135" name="Bell Curve"/>
          <p:cNvSpPr/>
          <p:nvPr/>
        </p:nvSpPr>
        <p:spPr>
          <a:xfrm>
            <a:off x="42247075" y="18211987"/>
            <a:ext cx="7963564" cy="794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chemeClr val="accent4"/>
          </a:solidFill>
          <a:ln w="50800">
            <a:miter lim="400000"/>
          </a:ln>
        </p:spPr>
        <p:txBody>
          <a:bodyPr lIns="75774" tIns="75774" rIns="75774" bIns="75774" anchor="ctr"/>
          <a:lstStyle/>
          <a:p>
            <a:pPr defTabSz="3505200">
              <a:defRPr b="0" sz="11600">
                <a:solidFill>
                  <a:schemeClr val="accent4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Scatter Graph"/>
          <p:cNvSpPr/>
          <p:nvPr/>
        </p:nvSpPr>
        <p:spPr>
          <a:xfrm>
            <a:off x="28248213" y="18318676"/>
            <a:ext cx="7273119" cy="7253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6"/>
                </a:lnTo>
                <a:cubicBezTo>
                  <a:pt x="0" y="21513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3"/>
                  <a:pt x="21600" y="21406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41"/>
                  <a:pt x="970" y="20434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4855" y="4365"/>
                </a:moveTo>
                <a:cubicBezTo>
                  <a:pt x="14545" y="4365"/>
                  <a:pt x="14235" y="4483"/>
                  <a:pt x="13998" y="4721"/>
                </a:cubicBezTo>
                <a:cubicBezTo>
                  <a:pt x="13525" y="5195"/>
                  <a:pt x="13525" y="5964"/>
                  <a:pt x="13998" y="6439"/>
                </a:cubicBezTo>
                <a:cubicBezTo>
                  <a:pt x="14472" y="6913"/>
                  <a:pt x="15239" y="6913"/>
                  <a:pt x="15712" y="6439"/>
                </a:cubicBezTo>
                <a:cubicBezTo>
                  <a:pt x="16185" y="5964"/>
                  <a:pt x="16185" y="5195"/>
                  <a:pt x="15712" y="4721"/>
                </a:cubicBezTo>
                <a:cubicBezTo>
                  <a:pt x="15475" y="4483"/>
                  <a:pt x="15165" y="4365"/>
                  <a:pt x="14855" y="4365"/>
                </a:cubicBezTo>
                <a:close/>
                <a:moveTo>
                  <a:pt x="4336" y="6020"/>
                </a:moveTo>
                <a:cubicBezTo>
                  <a:pt x="4026" y="6020"/>
                  <a:pt x="3716" y="6139"/>
                  <a:pt x="3479" y="6376"/>
                </a:cubicBezTo>
                <a:cubicBezTo>
                  <a:pt x="3006" y="6851"/>
                  <a:pt x="3006" y="7620"/>
                  <a:pt x="3479" y="8095"/>
                </a:cubicBezTo>
                <a:cubicBezTo>
                  <a:pt x="3953" y="8569"/>
                  <a:pt x="4720" y="8569"/>
                  <a:pt x="5193" y="8095"/>
                </a:cubicBezTo>
                <a:cubicBezTo>
                  <a:pt x="5666" y="7620"/>
                  <a:pt x="5666" y="6851"/>
                  <a:pt x="5193" y="6376"/>
                </a:cubicBezTo>
                <a:cubicBezTo>
                  <a:pt x="4956" y="6139"/>
                  <a:pt x="4646" y="6020"/>
                  <a:pt x="4336" y="6020"/>
                </a:cubicBezTo>
                <a:close/>
                <a:moveTo>
                  <a:pt x="9154" y="9823"/>
                </a:moveTo>
                <a:cubicBezTo>
                  <a:pt x="8844" y="9823"/>
                  <a:pt x="8534" y="9942"/>
                  <a:pt x="8297" y="10179"/>
                </a:cubicBezTo>
                <a:cubicBezTo>
                  <a:pt x="7824" y="10653"/>
                  <a:pt x="7824" y="11422"/>
                  <a:pt x="8297" y="11897"/>
                </a:cubicBezTo>
                <a:cubicBezTo>
                  <a:pt x="8770" y="12372"/>
                  <a:pt x="9537" y="12372"/>
                  <a:pt x="10011" y="11897"/>
                </a:cubicBezTo>
                <a:cubicBezTo>
                  <a:pt x="10484" y="11422"/>
                  <a:pt x="10484" y="10653"/>
                  <a:pt x="10011" y="10179"/>
                </a:cubicBezTo>
                <a:cubicBezTo>
                  <a:pt x="9774" y="9942"/>
                  <a:pt x="9464" y="9823"/>
                  <a:pt x="9154" y="9823"/>
                </a:cubicBezTo>
                <a:close/>
                <a:moveTo>
                  <a:pt x="16522" y="12697"/>
                </a:moveTo>
                <a:cubicBezTo>
                  <a:pt x="16211" y="12697"/>
                  <a:pt x="15901" y="12816"/>
                  <a:pt x="15665" y="13053"/>
                </a:cubicBezTo>
                <a:cubicBezTo>
                  <a:pt x="15191" y="13528"/>
                  <a:pt x="15191" y="14297"/>
                  <a:pt x="15665" y="14771"/>
                </a:cubicBezTo>
                <a:cubicBezTo>
                  <a:pt x="16138" y="15246"/>
                  <a:pt x="16905" y="15246"/>
                  <a:pt x="17378" y="14771"/>
                </a:cubicBezTo>
                <a:cubicBezTo>
                  <a:pt x="17852" y="14297"/>
                  <a:pt x="17852" y="13528"/>
                  <a:pt x="17378" y="13053"/>
                </a:cubicBezTo>
                <a:cubicBezTo>
                  <a:pt x="17142" y="12816"/>
                  <a:pt x="16832" y="12697"/>
                  <a:pt x="16522" y="12697"/>
                </a:cubicBezTo>
                <a:close/>
                <a:moveTo>
                  <a:pt x="6257" y="15838"/>
                </a:moveTo>
                <a:cubicBezTo>
                  <a:pt x="5947" y="15838"/>
                  <a:pt x="5637" y="15957"/>
                  <a:pt x="5400" y="16194"/>
                </a:cubicBezTo>
                <a:cubicBezTo>
                  <a:pt x="4927" y="16669"/>
                  <a:pt x="4927" y="17438"/>
                  <a:pt x="5400" y="17912"/>
                </a:cubicBezTo>
                <a:cubicBezTo>
                  <a:pt x="5873" y="18387"/>
                  <a:pt x="6640" y="18387"/>
                  <a:pt x="7114" y="17912"/>
                </a:cubicBezTo>
                <a:cubicBezTo>
                  <a:pt x="7587" y="17438"/>
                  <a:pt x="7587" y="16669"/>
                  <a:pt x="7114" y="16194"/>
                </a:cubicBezTo>
                <a:cubicBezTo>
                  <a:pt x="6877" y="15957"/>
                  <a:pt x="6567" y="15838"/>
                  <a:pt x="6257" y="15838"/>
                </a:cubicBezTo>
                <a:close/>
              </a:path>
            </a:pathLst>
          </a:custGeom>
          <a:solidFill>
            <a:schemeClr val="accent4"/>
          </a:solidFill>
          <a:ln w="50800">
            <a:miter lim="400000"/>
          </a:ln>
        </p:spPr>
        <p:txBody>
          <a:bodyPr lIns="75774" tIns="75774" rIns="75774" bIns="75774" anchor="ctr"/>
          <a:lstStyle/>
          <a:p>
            <a:pPr defTabSz="3505200">
              <a:defRPr b="0" sz="11600">
                <a:solidFill>
                  <a:schemeClr val="accent4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One sentence summary of the plot above"/>
          <p:cNvSpPr txBox="1"/>
          <p:nvPr/>
        </p:nvSpPr>
        <p:spPr>
          <a:xfrm>
            <a:off x="28248213" y="26490349"/>
            <a:ext cx="10925743" cy="2335951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50156" indent="-1250156" algn="l" defTabSz="3505200">
              <a:buSzPct val="145000"/>
              <a:buChar char="•"/>
              <a:defRPr b="0"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pPr/>
            <a:r>
              <a:t>One sentence summary of the plot above</a:t>
            </a:r>
          </a:p>
        </p:txBody>
      </p:sp>
      <p:sp>
        <p:nvSpPr>
          <p:cNvPr id="138" name="One sentence summary of the plot above"/>
          <p:cNvSpPr txBox="1"/>
          <p:nvPr/>
        </p:nvSpPr>
        <p:spPr>
          <a:xfrm>
            <a:off x="42247075" y="26490349"/>
            <a:ext cx="10925743" cy="2335951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50156" indent="-1250156" algn="l" defTabSz="3505200">
              <a:buSzPct val="145000"/>
              <a:buChar char="•"/>
              <a:defRPr b="0"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lvl1pPr>
          </a:lstStyle>
          <a:p>
            <a:pPr/>
            <a:r>
              <a:t>One sentence summary of the plot above</a:t>
            </a:r>
          </a:p>
        </p:txBody>
      </p:sp>
      <p:sp>
        <p:nvSpPr>
          <p:cNvPr id="139" name="The one take-away from your plots…"/>
          <p:cNvSpPr txBox="1"/>
          <p:nvPr/>
        </p:nvSpPr>
        <p:spPr>
          <a:xfrm>
            <a:off x="25528338" y="32584928"/>
            <a:ext cx="17448651" cy="6293454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numCol="2" spcCol="872432" anchor="ctr"/>
          <a:lstStyle/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The </a:t>
            </a:r>
            <a:r>
              <a:rPr b="1">
                <a:solidFill>
                  <a:schemeClr val="accent4"/>
                </a:solidFill>
              </a:rPr>
              <a:t>one</a:t>
            </a:r>
            <a:r>
              <a:t> take-away from your plots</a:t>
            </a:r>
          </a:p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rPr b="1">
                <a:solidFill>
                  <a:schemeClr val="accent4"/>
                </a:solidFill>
              </a:rPr>
              <a:t>Why</a:t>
            </a:r>
            <a:r>
              <a:t> this science is important</a:t>
            </a:r>
          </a:p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rPr b="1">
                <a:solidFill>
                  <a:schemeClr val="accent4"/>
                </a:solidFill>
              </a:rPr>
              <a:t>What</a:t>
            </a:r>
            <a:r>
              <a:t> is next?</a:t>
            </a:r>
          </a:p>
        </p:txBody>
      </p:sp>
      <p:sp>
        <p:nvSpPr>
          <p:cNvPr id="140" name="Questions? I’m here to talk!…"/>
          <p:cNvSpPr txBox="1"/>
          <p:nvPr/>
        </p:nvSpPr>
        <p:spPr>
          <a:xfrm>
            <a:off x="44782536" y="32147549"/>
            <a:ext cx="8899707" cy="3428150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defTabSz="3505200">
              <a:defRPr sz="7000">
                <a:solidFill>
                  <a:srgbClr val="D6D5D5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Questions? I’m here to talk!</a:t>
            </a:r>
          </a:p>
          <a:p>
            <a:pPr defTabSz="3505200">
              <a:defRPr sz="7000">
                <a:solidFill>
                  <a:schemeClr val="accent4"/>
                </a:solidFill>
                <a:latin typeface="Charter"/>
                <a:ea typeface="Charter"/>
                <a:cs typeface="Charter"/>
                <a:sym typeface="Charter"/>
              </a:defRPr>
            </a:pPr>
            <a:r>
              <a:t>@twitter_handle</a:t>
            </a:r>
          </a:p>
        </p:txBody>
      </p:sp>
      <p:sp>
        <p:nvSpPr>
          <p:cNvPr id="141" name="Head with Shoulders"/>
          <p:cNvSpPr/>
          <p:nvPr/>
        </p:nvSpPr>
        <p:spPr>
          <a:xfrm>
            <a:off x="47375493" y="36204962"/>
            <a:ext cx="3713792" cy="321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D6D5D5"/>
          </a:solidFill>
          <a:ln w="50800">
            <a:miter lim="400000"/>
          </a:ln>
        </p:spPr>
        <p:txBody>
          <a:bodyPr lIns="75774" tIns="75774" rIns="75774" bIns="75774" anchor="ctr"/>
          <a:lstStyle/>
          <a:p>
            <a:pPr defTabSz="3505200"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50800" cap="flat">
          <a:noFill/>
          <a:miter lim="400000"/>
        </a:ln>
        <a:effectLst/>
        <a:sp3d/>
      </a:spPr>
      <a:bodyPr rot="0" spcFirstLastPara="1" vertOverflow="overflow" horzOverflow="overflow" vert="horz" wrap="square" lIns="228600" tIns="228600" rIns="228600" bIns="228600" numCol="1" spcCol="38100" rtlCol="0" anchor="ctr" upright="0">
        <a:spAutoFit/>
      </a:bodyPr>
      <a:lstStyle>
        <a:defPPr marL="0" marR="0" indent="0" algn="ctr" defTabSz="2628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9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50800" cap="flat">
          <a:noFill/>
          <a:miter lim="400000"/>
        </a:ln>
        <a:effectLst/>
        <a:sp3d/>
      </a:spPr>
      <a:bodyPr rot="0" spcFirstLastPara="1" vertOverflow="overflow" horzOverflow="overflow" vert="horz" wrap="square" lIns="228600" tIns="228600" rIns="228600" bIns="228600" numCol="1" spcCol="38100" rtlCol="0" anchor="ctr" upright="0">
        <a:spAutoFit/>
      </a:bodyPr>
      <a:lstStyle>
        <a:defPPr marL="0" marR="0" indent="0" algn="ctr" defTabSz="2628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0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50800" cap="flat">
          <a:noFill/>
          <a:miter lim="400000"/>
        </a:ln>
        <a:effectLst/>
        <a:sp3d/>
      </a:spPr>
      <a:bodyPr rot="0" spcFirstLastPara="1" vertOverflow="overflow" horzOverflow="overflow" vert="horz" wrap="square" lIns="228600" tIns="228600" rIns="228600" bIns="228600" numCol="1" spcCol="38100" rtlCol="0" anchor="ctr" upright="0">
        <a:spAutoFit/>
      </a:bodyPr>
      <a:lstStyle>
        <a:defPPr marL="0" marR="0" indent="0" algn="ctr" defTabSz="2628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9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50800" cap="flat">
          <a:noFill/>
          <a:miter lim="400000"/>
        </a:ln>
        <a:effectLst/>
        <a:sp3d/>
      </a:spPr>
      <a:bodyPr rot="0" spcFirstLastPara="1" vertOverflow="overflow" horzOverflow="overflow" vert="horz" wrap="square" lIns="228600" tIns="228600" rIns="228600" bIns="228600" numCol="1" spcCol="38100" rtlCol="0" anchor="ctr" upright="0">
        <a:spAutoFit/>
      </a:bodyPr>
      <a:lstStyle>
        <a:defPPr marL="0" marR="0" indent="0" algn="ctr" defTabSz="2628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0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