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6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00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41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1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8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65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75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78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69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17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2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38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07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1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5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9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4815CF-8494-4F0B-9703-8AB41F639BD1}" type="datetimeFigureOut">
              <a:rPr lang="he-IL" smtClean="0"/>
              <a:t>כ"ה/אדר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FF8294-B057-4E3A-A82D-62A904535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1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5609"/>
            <a:ext cx="9144000" cy="1122898"/>
          </a:xfrm>
        </p:spPr>
        <p:txBody>
          <a:bodyPr>
            <a:normAutofit/>
          </a:bodyPr>
          <a:lstStyle/>
          <a:p>
            <a:r>
              <a:rPr lang="he-IL" sz="72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פרוייקט שי</a:t>
            </a:r>
            <a:endParaRPr lang="he-IL" sz="72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026" name="Picture 2" descr="http://shaiproject.org/wp-content/uploads/2015/01/006_SP_SLider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ai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2803" cy="955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644892" y="1472665"/>
            <a:ext cx="10212405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/>
              <a:t>פרוייקט שי הוקם באוקטובר 2014.</a:t>
            </a:r>
          </a:p>
          <a:p>
            <a:endParaRPr lang="he-IL" sz="3200" dirty="0" smtClean="0"/>
          </a:p>
          <a:p>
            <a:pPr>
              <a:lnSpc>
                <a:spcPct val="150000"/>
              </a:lnSpc>
            </a:pPr>
            <a:r>
              <a:rPr lang="he-IL" sz="3200" dirty="0" smtClean="0"/>
              <a:t>מטרת הפרוייקט היא הגברת המודעות בקרב החברה לגבי הצרכים ועולמם של אנשים עם מוגבלויות, על מנת שאלו יוכלו לנהל חיים שגרתיים ועצמאיים ככל הניתן.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065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hai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2803" cy="955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683393" y="1529687"/>
            <a:ext cx="10568539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3200" dirty="0" smtClean="0"/>
              <a:t>הצורך הוא באפליקציה המכוונת לציבור האנשים המוגבלים ושילובם בעולם האפליקציות והמשחקים השוקק חיים, מאחר ועולם זה לוקה בחוסר נגישות וישומיות עבור אנשים מוגבלים.</a:t>
            </a:r>
          </a:p>
        </p:txBody>
      </p:sp>
    </p:spTree>
    <p:extLst>
      <p:ext uri="{BB962C8B-B14F-4D97-AF65-F5344CB8AC3E}">
        <p14:creationId xmlns:p14="http://schemas.microsoft.com/office/powerpoint/2010/main" val="26813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i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2803" cy="955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991401" y="1463039"/>
            <a:ext cx="1004877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3200" dirty="0" smtClean="0"/>
              <a:t>רעיון המוצר הינו אפליקציה שתכיל משחקים שילמדו ילדים חירשים או כבדי שמיעה את שפת הסימנים בצורה כיפית ומהנה.</a:t>
            </a:r>
          </a:p>
          <a:p>
            <a:pPr>
              <a:lnSpc>
                <a:spcPct val="150000"/>
              </a:lnSpc>
            </a:pPr>
            <a:r>
              <a:rPr lang="he-IL" sz="3200" dirty="0" smtClean="0"/>
              <a:t>מוצר זה הינו כדאי לפיתוח מכיוון שכמעט ואין היצע בתחום זה עבור אוכלוסיה זו.</a:t>
            </a:r>
          </a:p>
          <a:p>
            <a:pPr>
              <a:lnSpc>
                <a:spcPct val="150000"/>
              </a:lnSpc>
            </a:pPr>
            <a:r>
              <a:rPr lang="he-IL" sz="3200" dirty="0" smtClean="0"/>
              <a:t>פרוייקט זה הינו ייחודי מכיוון שהפרוייקט מכוון לאוכלוסיה מאוד ספציפית שעבורה רוב האפליקציות הקיימות לא רלוונטיות.</a:t>
            </a:r>
            <a:endParaRPr lang="he-IL" sz="3200" dirty="0"/>
          </a:p>
        </p:txBody>
      </p:sp>
      <p:sp>
        <p:nvSpPr>
          <p:cNvPr id="4" name="Rectangle 3"/>
          <p:cNvSpPr/>
          <p:nvPr/>
        </p:nvSpPr>
        <p:spPr>
          <a:xfrm>
            <a:off x="2810578" y="160844"/>
            <a:ext cx="7036066" cy="14465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reestyle Script" panose="030804020302050B0404" pitchFamily="66" charset="0"/>
              </a:rPr>
              <a:t>Sign Games</a:t>
            </a:r>
            <a:endParaRPr 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8" y="1504203"/>
            <a:ext cx="10450383" cy="5353797"/>
          </a:xfrm>
          <a:prstGeom prst="rect">
            <a:avLst/>
          </a:prstGeom>
        </p:spPr>
      </p:pic>
      <p:pic>
        <p:nvPicPr>
          <p:cNvPr id="3" name="Picture 2" descr="Shai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2803" cy="9555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3214838" y="381532"/>
            <a:ext cx="634304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u="sng" dirty="0" smtClean="0">
                <a:solidFill>
                  <a:srgbClr val="990033"/>
                </a:solidFill>
              </a:rPr>
              <a:t>Strategy Design Pattern</a:t>
            </a:r>
            <a:endParaRPr lang="he-IL" sz="4400" u="sng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115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Freestyle Script</vt:lpstr>
      <vt:lpstr>Tw Cen MT</vt:lpstr>
      <vt:lpstr>Droplet</vt:lpstr>
      <vt:lpstr>פרוייקט שי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שי</dc:title>
  <dc:creator>Afek Hazan</dc:creator>
  <cp:lastModifiedBy>Afek Hazan</cp:lastModifiedBy>
  <cp:revision>7</cp:revision>
  <dcterms:created xsi:type="dcterms:W3CDTF">2016-03-05T15:15:36Z</dcterms:created>
  <dcterms:modified xsi:type="dcterms:W3CDTF">2016-03-05T16:00:07Z</dcterms:modified>
</cp:coreProperties>
</file>