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57" r:id="rId4"/>
    <p:sldId id="266" r:id="rId5"/>
    <p:sldId id="264" r:id="rId6"/>
    <p:sldId id="265" r:id="rId7"/>
    <p:sldId id="256" r:id="rId8"/>
    <p:sldId id="260" r:id="rId9"/>
    <p:sldId id="259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523F27-F896-4177-936B-EE1FCDE65CB2}">
          <p14:sldIdLst>
            <p14:sldId id="261"/>
            <p14:sldId id="262"/>
            <p14:sldId id="257"/>
            <p14:sldId id="266"/>
            <p14:sldId id="264"/>
            <p14:sldId id="265"/>
            <p14:sldId id="256"/>
            <p14:sldId id="260"/>
            <p14:sldId id="259"/>
          </p14:sldIdLst>
        </p14:section>
        <p14:section name="Page Wireframes" id="{39BE2078-F305-4421-97EE-266F6D18258C}">
          <p14:sldIdLst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6963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D93B1-4FFB-4F2F-86DA-FC2169DC86C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8217E-97CE-4E01-BDDF-22F26FA78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217E-97CE-4E01-BDDF-22F26FA78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3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8217E-97CE-4E01-BDDF-22F26FA78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6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7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1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4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9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1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D2144-9C76-4636-9D8F-BA5586FDC78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9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D2144-9C76-4636-9D8F-BA5586FDC78C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6823-3BFE-4EE1-84C4-17A3F1309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web-api/authorization-guide/#authorization_code_flo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justNoise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6286" y="3209360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15039" y="3209360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7533" y="2537000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 Page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77533" y="4105840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 Page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15039" y="4728032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 Page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8964752" y="4105840"/>
            <a:ext cx="0" cy="6221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8493" y="3261966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Landing Page</a:t>
            </a:r>
            <a:endParaRPr lang="en-US" dirty="0"/>
          </a:p>
        </p:txBody>
      </p:sp>
      <p:cxnSp>
        <p:nvCxnSpPr>
          <p:cNvPr id="13" name="Elbow Connector 12"/>
          <p:cNvCxnSpPr>
            <a:stCxn id="11" idx="0"/>
            <a:endCxn id="6" idx="1"/>
          </p:cNvCxnSpPr>
          <p:nvPr/>
        </p:nvCxnSpPr>
        <p:spPr>
          <a:xfrm rot="5400000" flipH="1" flipV="1">
            <a:off x="1654506" y="2538940"/>
            <a:ext cx="276726" cy="116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7" idx="1"/>
          </p:cNvCxnSpPr>
          <p:nvPr/>
        </p:nvCxnSpPr>
        <p:spPr>
          <a:xfrm rot="16200000" flipH="1">
            <a:off x="1595052" y="3771599"/>
            <a:ext cx="395634" cy="11693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4" idx="1"/>
          </p:cNvCxnSpPr>
          <p:nvPr/>
        </p:nvCxnSpPr>
        <p:spPr>
          <a:xfrm flipV="1">
            <a:off x="4076959" y="3657600"/>
            <a:ext cx="1169327" cy="896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4" idx="1"/>
          </p:cNvCxnSpPr>
          <p:nvPr/>
        </p:nvCxnSpPr>
        <p:spPr>
          <a:xfrm>
            <a:off x="4076959" y="2985240"/>
            <a:ext cx="1169327" cy="672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5" idx="1"/>
          </p:cNvCxnSpPr>
          <p:nvPr/>
        </p:nvCxnSpPr>
        <p:spPr>
          <a:xfrm>
            <a:off x="6945712" y="3657600"/>
            <a:ext cx="11693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316818" y="3209360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Post Page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115039" y="1579847"/>
            <a:ext cx="1699426" cy="8964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Group Page</a:t>
            </a:r>
            <a:endParaRPr lang="en-US" dirty="0"/>
          </a:p>
        </p:txBody>
      </p:sp>
      <p:cxnSp>
        <p:nvCxnSpPr>
          <p:cNvPr id="29" name="Elbow Connector 28"/>
          <p:cNvCxnSpPr>
            <a:stCxn id="4" idx="0"/>
            <a:endCxn id="27" idx="1"/>
          </p:cNvCxnSpPr>
          <p:nvPr/>
        </p:nvCxnSpPr>
        <p:spPr>
          <a:xfrm rot="5400000" flipH="1" flipV="1">
            <a:off x="6514883" y="1609204"/>
            <a:ext cx="1181273" cy="2019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5" idx="0"/>
          </p:cNvCxnSpPr>
          <p:nvPr/>
        </p:nvCxnSpPr>
        <p:spPr>
          <a:xfrm>
            <a:off x="8964752" y="2476327"/>
            <a:ext cx="0" cy="73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5" idx="0"/>
          </p:cNvCxnSpPr>
          <p:nvPr/>
        </p:nvCxnSpPr>
        <p:spPr>
          <a:xfrm>
            <a:off x="8964752" y="2476327"/>
            <a:ext cx="0" cy="73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2"/>
            <a:endCxn id="8" idx="3"/>
          </p:cNvCxnSpPr>
          <p:nvPr/>
        </p:nvCxnSpPr>
        <p:spPr>
          <a:xfrm rot="5400000">
            <a:off x="9955282" y="3965023"/>
            <a:ext cx="1070432" cy="1352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26" idx="1"/>
          </p:cNvCxnSpPr>
          <p:nvPr/>
        </p:nvCxnSpPr>
        <p:spPr>
          <a:xfrm>
            <a:off x="9814465" y="3657600"/>
            <a:ext cx="502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4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4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8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Group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9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Post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3513221" cy="811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3768" y="1690688"/>
            <a:ext cx="3513221" cy="811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29336" y="1690688"/>
            <a:ext cx="3513221" cy="811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Enjoy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1206664" y="1392989"/>
            <a:ext cx="2651955" cy="3152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Technical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393779" y="3919621"/>
            <a:ext cx="2651955" cy="2312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Note Management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039" y="1392989"/>
            <a:ext cx="2651955" cy="31522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User Management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8939" y="1392990"/>
            <a:ext cx="2651955" cy="41295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Group </a:t>
            </a:r>
            <a:r>
              <a:rPr lang="en-US" dirty="0">
                <a:solidFill>
                  <a:schemeClr val="dk1"/>
                </a:solidFill>
              </a:rPr>
              <a:t>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661359" y="1392990"/>
            <a:ext cx="2651955" cy="3152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Post Management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4506" y="1757055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Up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4506" y="2679922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84506" y="3602789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Out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09406" y="1757056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Group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009405" y="2675688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Group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09405" y="3602791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Contributor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009404" y="4545236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Contributor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741826" y="1757055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Post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741825" y="2670309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Post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474244" y="4267392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Post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393779" y="1392989"/>
            <a:ext cx="2651955" cy="2312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Browsing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74246" y="1757054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Posts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474245" y="2679922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Group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1287129" y="3612149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up Spotify API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1287130" y="2684601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 Database Interface (CRUD)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1287131" y="1757053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Configure Database Interface (CRUD)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74244" y="5249874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Likes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741825" y="3602789"/>
            <a:ext cx="2491019" cy="855133"/>
          </a:xfrm>
          <a:prstGeom prst="roundRect">
            <a:avLst>
              <a:gd name="adj" fmla="val 67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lank chrome page prototyp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4"/>
          <a:stretch/>
        </p:blipFill>
        <p:spPr bwMode="auto">
          <a:xfrm>
            <a:off x="904971" y="315359"/>
            <a:ext cx="10480340" cy="635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31958" y="1636294"/>
            <a:ext cx="6957690" cy="51220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17528" y="1003777"/>
            <a:ext cx="10030899" cy="632518"/>
            <a:chOff x="1017528" y="1003777"/>
            <a:chExt cx="10030899" cy="632518"/>
          </a:xfrm>
        </p:grpSpPr>
        <p:sp>
          <p:nvSpPr>
            <p:cNvPr id="4" name="Rectangle 3"/>
            <p:cNvSpPr/>
            <p:nvPr/>
          </p:nvSpPr>
          <p:spPr>
            <a:xfrm>
              <a:off x="1017528" y="1003777"/>
              <a:ext cx="10030899" cy="6325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31959" y="1003777"/>
              <a:ext cx="1876926" cy="6325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bg1">
                      <a:lumMod val="50000"/>
                    </a:schemeClr>
                  </a:solidFill>
                </a:rPr>
                <a:t>justNoise</a:t>
              </a:r>
              <a:endParaRPr lang="en-US" sz="3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77076" y="1003777"/>
              <a:ext cx="986590" cy="6325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Log 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63666" y="1003777"/>
              <a:ext cx="986590" cy="6325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Sign up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94545" y="1003777"/>
              <a:ext cx="1182531" cy="6325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Hi, Anson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50256" y="1003777"/>
              <a:ext cx="639392" cy="6325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29"/>
            <p:cNvGrpSpPr>
              <a:grpSpLocks noChangeAspect="1"/>
            </p:cNvGrpSpPr>
            <p:nvPr/>
          </p:nvGrpSpPr>
          <p:grpSpPr bwMode="auto">
            <a:xfrm>
              <a:off x="9486136" y="1136220"/>
              <a:ext cx="367631" cy="367631"/>
              <a:chOff x="2899" y="653"/>
              <a:chExt cx="340" cy="340"/>
            </a:xfrm>
            <a:solidFill>
              <a:schemeClr val="bg1">
                <a:lumMod val="50000"/>
              </a:schemeClr>
            </a:solidFill>
          </p:grpSpPr>
          <p:sp>
            <p:nvSpPr>
              <p:cNvPr id="15" name="Freeform 30"/>
              <p:cNvSpPr>
                <a:spLocks noEditPoints="1"/>
              </p:cNvSpPr>
              <p:nvPr/>
            </p:nvSpPr>
            <p:spPr bwMode="auto">
              <a:xfrm>
                <a:off x="2963" y="717"/>
                <a:ext cx="212" cy="213"/>
              </a:xfrm>
              <a:custGeom>
                <a:avLst/>
                <a:gdLst>
                  <a:gd name="T0" fmla="*/ 316 w 320"/>
                  <a:gd name="T1" fmla="*/ 126 h 321"/>
                  <a:gd name="T2" fmla="*/ 275 w 320"/>
                  <a:gd name="T3" fmla="*/ 105 h 321"/>
                  <a:gd name="T4" fmla="*/ 289 w 320"/>
                  <a:gd name="T5" fmla="*/ 66 h 321"/>
                  <a:gd name="T6" fmla="*/ 287 w 320"/>
                  <a:gd name="T7" fmla="*/ 63 h 321"/>
                  <a:gd name="T8" fmla="*/ 254 w 320"/>
                  <a:gd name="T9" fmla="*/ 31 h 321"/>
                  <a:gd name="T10" fmla="*/ 215 w 320"/>
                  <a:gd name="T11" fmla="*/ 45 h 321"/>
                  <a:gd name="T12" fmla="*/ 194 w 320"/>
                  <a:gd name="T13" fmla="*/ 4 h 321"/>
                  <a:gd name="T14" fmla="*/ 125 w 320"/>
                  <a:gd name="T15" fmla="*/ 4 h 321"/>
                  <a:gd name="T16" fmla="*/ 105 w 320"/>
                  <a:gd name="T17" fmla="*/ 45 h 321"/>
                  <a:gd name="T18" fmla="*/ 64 w 320"/>
                  <a:gd name="T19" fmla="*/ 32 h 321"/>
                  <a:gd name="T20" fmla="*/ 26 w 320"/>
                  <a:gd name="T21" fmla="*/ 87 h 321"/>
                  <a:gd name="T22" fmla="*/ 14 w 320"/>
                  <a:gd name="T23" fmla="*/ 118 h 321"/>
                  <a:gd name="T24" fmla="*/ 0 w 320"/>
                  <a:gd name="T25" fmla="*/ 147 h 321"/>
                  <a:gd name="T26" fmla="*/ 0 w 320"/>
                  <a:gd name="T27" fmla="*/ 156 h 321"/>
                  <a:gd name="T28" fmla="*/ 0 w 320"/>
                  <a:gd name="T29" fmla="*/ 160 h 321"/>
                  <a:gd name="T30" fmla="*/ 3 w 320"/>
                  <a:gd name="T31" fmla="*/ 195 h 321"/>
                  <a:gd name="T32" fmla="*/ 44 w 320"/>
                  <a:gd name="T33" fmla="*/ 215 h 321"/>
                  <a:gd name="T34" fmla="*/ 31 w 320"/>
                  <a:gd name="T35" fmla="*/ 254 h 321"/>
                  <a:gd name="T36" fmla="*/ 33 w 320"/>
                  <a:gd name="T37" fmla="*/ 257 h 321"/>
                  <a:gd name="T38" fmla="*/ 65 w 320"/>
                  <a:gd name="T39" fmla="*/ 289 h 321"/>
                  <a:gd name="T40" fmla="*/ 105 w 320"/>
                  <a:gd name="T41" fmla="*/ 275 h 321"/>
                  <a:gd name="T42" fmla="*/ 125 w 320"/>
                  <a:gd name="T43" fmla="*/ 317 h 321"/>
                  <a:gd name="T44" fmla="*/ 147 w 320"/>
                  <a:gd name="T45" fmla="*/ 321 h 321"/>
                  <a:gd name="T46" fmla="*/ 160 w 320"/>
                  <a:gd name="T47" fmla="*/ 321 h 321"/>
                  <a:gd name="T48" fmla="*/ 168 w 320"/>
                  <a:gd name="T49" fmla="*/ 321 h 321"/>
                  <a:gd name="T50" fmla="*/ 173 w 320"/>
                  <a:gd name="T51" fmla="*/ 321 h 321"/>
                  <a:gd name="T52" fmla="*/ 202 w 320"/>
                  <a:gd name="T53" fmla="*/ 306 h 321"/>
                  <a:gd name="T54" fmla="*/ 233 w 320"/>
                  <a:gd name="T55" fmla="*/ 293 h 321"/>
                  <a:gd name="T56" fmla="*/ 288 w 320"/>
                  <a:gd name="T57" fmla="*/ 256 h 321"/>
                  <a:gd name="T58" fmla="*/ 275 w 320"/>
                  <a:gd name="T59" fmla="*/ 215 h 321"/>
                  <a:gd name="T60" fmla="*/ 316 w 320"/>
                  <a:gd name="T61" fmla="*/ 195 h 321"/>
                  <a:gd name="T62" fmla="*/ 320 w 320"/>
                  <a:gd name="T63" fmla="*/ 147 h 321"/>
                  <a:gd name="T64" fmla="*/ 272 w 320"/>
                  <a:gd name="T65" fmla="*/ 182 h 321"/>
                  <a:gd name="T66" fmla="*/ 255 w 320"/>
                  <a:gd name="T67" fmla="*/ 225 h 321"/>
                  <a:gd name="T68" fmla="*/ 243 w 320"/>
                  <a:gd name="T69" fmla="*/ 271 h 321"/>
                  <a:gd name="T70" fmla="*/ 212 w 320"/>
                  <a:gd name="T71" fmla="*/ 253 h 321"/>
                  <a:gd name="T72" fmla="*/ 181 w 320"/>
                  <a:gd name="T73" fmla="*/ 297 h 321"/>
                  <a:gd name="T74" fmla="*/ 149 w 320"/>
                  <a:gd name="T75" fmla="*/ 299 h 321"/>
                  <a:gd name="T76" fmla="*/ 138 w 320"/>
                  <a:gd name="T77" fmla="*/ 297 h 321"/>
                  <a:gd name="T78" fmla="*/ 108 w 320"/>
                  <a:gd name="T79" fmla="*/ 253 h 321"/>
                  <a:gd name="T80" fmla="*/ 77 w 320"/>
                  <a:gd name="T81" fmla="*/ 271 h 321"/>
                  <a:gd name="T82" fmla="*/ 50 w 320"/>
                  <a:gd name="T83" fmla="*/ 244 h 321"/>
                  <a:gd name="T84" fmla="*/ 48 w 320"/>
                  <a:gd name="T85" fmla="*/ 242 h 321"/>
                  <a:gd name="T86" fmla="*/ 57 w 320"/>
                  <a:gd name="T87" fmla="*/ 189 h 321"/>
                  <a:gd name="T88" fmla="*/ 22 w 320"/>
                  <a:gd name="T89" fmla="*/ 171 h 321"/>
                  <a:gd name="T90" fmla="*/ 23 w 320"/>
                  <a:gd name="T91" fmla="*/ 139 h 321"/>
                  <a:gd name="T92" fmla="*/ 67 w 320"/>
                  <a:gd name="T93" fmla="*/ 108 h 321"/>
                  <a:gd name="T94" fmla="*/ 49 w 320"/>
                  <a:gd name="T95" fmla="*/ 77 h 321"/>
                  <a:gd name="T96" fmla="*/ 95 w 320"/>
                  <a:gd name="T97" fmla="*/ 65 h 321"/>
                  <a:gd name="T98" fmla="*/ 138 w 320"/>
                  <a:gd name="T99" fmla="*/ 47 h 321"/>
                  <a:gd name="T100" fmla="*/ 171 w 320"/>
                  <a:gd name="T101" fmla="*/ 22 h 321"/>
                  <a:gd name="T102" fmla="*/ 189 w 320"/>
                  <a:gd name="T103" fmla="*/ 58 h 321"/>
                  <a:gd name="T104" fmla="*/ 241 w 320"/>
                  <a:gd name="T105" fmla="*/ 48 h 321"/>
                  <a:gd name="T106" fmla="*/ 244 w 320"/>
                  <a:gd name="T107" fmla="*/ 50 h 321"/>
                  <a:gd name="T108" fmla="*/ 270 w 320"/>
                  <a:gd name="T109" fmla="*/ 77 h 321"/>
                  <a:gd name="T110" fmla="*/ 253 w 320"/>
                  <a:gd name="T111" fmla="*/ 108 h 321"/>
                  <a:gd name="T112" fmla="*/ 297 w 320"/>
                  <a:gd name="T113" fmla="*/ 139 h 321"/>
                  <a:gd name="T114" fmla="*/ 298 w 320"/>
                  <a:gd name="T115" fmla="*/ 17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0" h="321">
                    <a:moveTo>
                      <a:pt x="320" y="147"/>
                    </a:moveTo>
                    <a:cubicBezTo>
                      <a:pt x="320" y="147"/>
                      <a:pt x="320" y="147"/>
                      <a:pt x="320" y="147"/>
                    </a:cubicBezTo>
                    <a:cubicBezTo>
                      <a:pt x="318" y="140"/>
                      <a:pt x="318" y="133"/>
                      <a:pt x="316" y="126"/>
                    </a:cubicBezTo>
                    <a:cubicBezTo>
                      <a:pt x="315" y="121"/>
                      <a:pt x="310" y="118"/>
                      <a:pt x="305" y="118"/>
                    </a:cubicBezTo>
                    <a:cubicBezTo>
                      <a:pt x="280" y="118"/>
                      <a:pt x="280" y="118"/>
                      <a:pt x="280" y="118"/>
                    </a:cubicBezTo>
                    <a:cubicBezTo>
                      <a:pt x="279" y="113"/>
                      <a:pt x="277" y="109"/>
                      <a:pt x="275" y="105"/>
                    </a:cubicBezTo>
                    <a:cubicBezTo>
                      <a:pt x="293" y="87"/>
                      <a:pt x="293" y="87"/>
                      <a:pt x="293" y="87"/>
                    </a:cubicBezTo>
                    <a:cubicBezTo>
                      <a:pt x="296" y="84"/>
                      <a:pt x="297" y="78"/>
                      <a:pt x="294" y="74"/>
                    </a:cubicBezTo>
                    <a:cubicBezTo>
                      <a:pt x="293" y="71"/>
                      <a:pt x="291" y="68"/>
                      <a:pt x="289" y="66"/>
                    </a:cubicBezTo>
                    <a:cubicBezTo>
                      <a:pt x="289" y="66"/>
                      <a:pt x="289" y="66"/>
                      <a:pt x="289" y="66"/>
                    </a:cubicBezTo>
                    <a:cubicBezTo>
                      <a:pt x="288" y="65"/>
                      <a:pt x="288" y="65"/>
                      <a:pt x="288" y="64"/>
                    </a:cubicBezTo>
                    <a:cubicBezTo>
                      <a:pt x="287" y="64"/>
                      <a:pt x="287" y="63"/>
                      <a:pt x="287" y="63"/>
                    </a:cubicBezTo>
                    <a:cubicBezTo>
                      <a:pt x="278" y="52"/>
                      <a:pt x="268" y="42"/>
                      <a:pt x="257" y="33"/>
                    </a:cubicBezTo>
                    <a:cubicBezTo>
                      <a:pt x="257" y="33"/>
                      <a:pt x="256" y="32"/>
                      <a:pt x="255" y="32"/>
                    </a:cubicBezTo>
                    <a:cubicBezTo>
                      <a:pt x="255" y="32"/>
                      <a:pt x="254" y="31"/>
                      <a:pt x="254" y="31"/>
                    </a:cubicBezTo>
                    <a:cubicBezTo>
                      <a:pt x="251" y="29"/>
                      <a:pt x="249" y="27"/>
                      <a:pt x="246" y="25"/>
                    </a:cubicBezTo>
                    <a:cubicBezTo>
                      <a:pt x="242" y="23"/>
                      <a:pt x="236" y="23"/>
                      <a:pt x="233" y="27"/>
                    </a:cubicBezTo>
                    <a:cubicBezTo>
                      <a:pt x="215" y="45"/>
                      <a:pt x="215" y="45"/>
                      <a:pt x="215" y="45"/>
                    </a:cubicBezTo>
                    <a:cubicBezTo>
                      <a:pt x="211" y="43"/>
                      <a:pt x="207" y="41"/>
                      <a:pt x="202" y="39"/>
                    </a:cubicBezTo>
                    <a:cubicBezTo>
                      <a:pt x="202" y="14"/>
                      <a:pt x="202" y="14"/>
                      <a:pt x="202" y="14"/>
                    </a:cubicBezTo>
                    <a:cubicBezTo>
                      <a:pt x="202" y="9"/>
                      <a:pt x="199" y="5"/>
                      <a:pt x="194" y="4"/>
                    </a:cubicBezTo>
                    <a:cubicBezTo>
                      <a:pt x="187" y="2"/>
                      <a:pt x="180" y="1"/>
                      <a:pt x="172" y="1"/>
                    </a:cubicBezTo>
                    <a:cubicBezTo>
                      <a:pt x="164" y="0"/>
                      <a:pt x="155" y="0"/>
                      <a:pt x="147" y="1"/>
                    </a:cubicBezTo>
                    <a:cubicBezTo>
                      <a:pt x="140" y="1"/>
                      <a:pt x="132" y="2"/>
                      <a:pt x="125" y="4"/>
                    </a:cubicBezTo>
                    <a:cubicBezTo>
                      <a:pt x="120" y="5"/>
                      <a:pt x="117" y="9"/>
                      <a:pt x="117" y="14"/>
                    </a:cubicBezTo>
                    <a:cubicBezTo>
                      <a:pt x="117" y="39"/>
                      <a:pt x="117" y="39"/>
                      <a:pt x="117" y="39"/>
                    </a:cubicBezTo>
                    <a:cubicBezTo>
                      <a:pt x="113" y="41"/>
                      <a:pt x="109" y="43"/>
                      <a:pt x="105" y="45"/>
                    </a:cubicBezTo>
                    <a:cubicBezTo>
                      <a:pt x="87" y="27"/>
                      <a:pt x="87" y="27"/>
                      <a:pt x="87" y="27"/>
                    </a:cubicBezTo>
                    <a:cubicBezTo>
                      <a:pt x="83" y="23"/>
                      <a:pt x="78" y="23"/>
                      <a:pt x="73" y="25"/>
                    </a:cubicBezTo>
                    <a:cubicBezTo>
                      <a:pt x="70" y="27"/>
                      <a:pt x="67" y="30"/>
                      <a:pt x="64" y="32"/>
                    </a:cubicBezTo>
                    <a:cubicBezTo>
                      <a:pt x="52" y="41"/>
                      <a:pt x="41" y="52"/>
                      <a:pt x="32" y="64"/>
                    </a:cubicBezTo>
                    <a:cubicBezTo>
                      <a:pt x="29" y="67"/>
                      <a:pt x="27" y="71"/>
                      <a:pt x="25" y="74"/>
                    </a:cubicBezTo>
                    <a:cubicBezTo>
                      <a:pt x="22" y="78"/>
                      <a:pt x="23" y="84"/>
                      <a:pt x="26" y="87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2" y="109"/>
                      <a:pt x="41" y="113"/>
                      <a:pt x="39" y="118"/>
                    </a:cubicBezTo>
                    <a:cubicBezTo>
                      <a:pt x="14" y="118"/>
                      <a:pt x="14" y="118"/>
                      <a:pt x="14" y="118"/>
                    </a:cubicBezTo>
                    <a:cubicBezTo>
                      <a:pt x="9" y="118"/>
                      <a:pt x="4" y="121"/>
                      <a:pt x="3" y="126"/>
                    </a:cubicBezTo>
                    <a:cubicBezTo>
                      <a:pt x="2" y="133"/>
                      <a:pt x="1" y="140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0" y="153"/>
                      <a:pt x="0" y="156"/>
                    </a:cubicBezTo>
                    <a:cubicBezTo>
                      <a:pt x="0" y="157"/>
                      <a:pt x="0" y="159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161"/>
                      <a:pt x="0" y="163"/>
                      <a:pt x="0" y="164"/>
                    </a:cubicBezTo>
                    <a:cubicBezTo>
                      <a:pt x="0" y="167"/>
                      <a:pt x="0" y="170"/>
                      <a:pt x="0" y="173"/>
                    </a:cubicBezTo>
                    <a:cubicBezTo>
                      <a:pt x="1" y="180"/>
                      <a:pt x="2" y="188"/>
                      <a:pt x="3" y="195"/>
                    </a:cubicBezTo>
                    <a:cubicBezTo>
                      <a:pt x="4" y="200"/>
                      <a:pt x="9" y="203"/>
                      <a:pt x="14" y="203"/>
                    </a:cubicBezTo>
                    <a:cubicBezTo>
                      <a:pt x="39" y="203"/>
                      <a:pt x="39" y="203"/>
                      <a:pt x="39" y="203"/>
                    </a:cubicBezTo>
                    <a:cubicBezTo>
                      <a:pt x="41" y="207"/>
                      <a:pt x="42" y="211"/>
                      <a:pt x="44" y="215"/>
                    </a:cubicBezTo>
                    <a:cubicBezTo>
                      <a:pt x="26" y="233"/>
                      <a:pt x="26" y="233"/>
                      <a:pt x="26" y="233"/>
                    </a:cubicBezTo>
                    <a:cubicBezTo>
                      <a:pt x="23" y="237"/>
                      <a:pt x="22" y="242"/>
                      <a:pt x="25" y="246"/>
                    </a:cubicBezTo>
                    <a:cubicBezTo>
                      <a:pt x="27" y="249"/>
                      <a:pt x="29" y="252"/>
                      <a:pt x="31" y="254"/>
                    </a:cubicBezTo>
                    <a:cubicBezTo>
                      <a:pt x="31" y="254"/>
                      <a:pt x="31" y="254"/>
                      <a:pt x="31" y="254"/>
                    </a:cubicBezTo>
                    <a:cubicBezTo>
                      <a:pt x="31" y="255"/>
                      <a:pt x="31" y="255"/>
                      <a:pt x="32" y="256"/>
                    </a:cubicBezTo>
                    <a:cubicBezTo>
                      <a:pt x="32" y="256"/>
                      <a:pt x="32" y="257"/>
                      <a:pt x="33" y="257"/>
                    </a:cubicBezTo>
                    <a:cubicBezTo>
                      <a:pt x="41" y="268"/>
                      <a:pt x="51" y="278"/>
                      <a:pt x="62" y="287"/>
                    </a:cubicBezTo>
                    <a:cubicBezTo>
                      <a:pt x="63" y="287"/>
                      <a:pt x="64" y="288"/>
                      <a:pt x="64" y="288"/>
                    </a:cubicBezTo>
                    <a:cubicBezTo>
                      <a:pt x="64" y="288"/>
                      <a:pt x="65" y="289"/>
                      <a:pt x="65" y="289"/>
                    </a:cubicBezTo>
                    <a:cubicBezTo>
                      <a:pt x="68" y="291"/>
                      <a:pt x="71" y="293"/>
                      <a:pt x="73" y="295"/>
                    </a:cubicBezTo>
                    <a:cubicBezTo>
                      <a:pt x="78" y="297"/>
                      <a:pt x="83" y="297"/>
                      <a:pt x="87" y="293"/>
                    </a:cubicBezTo>
                    <a:cubicBezTo>
                      <a:pt x="105" y="275"/>
                      <a:pt x="105" y="275"/>
                      <a:pt x="105" y="275"/>
                    </a:cubicBezTo>
                    <a:cubicBezTo>
                      <a:pt x="109" y="277"/>
                      <a:pt x="113" y="279"/>
                      <a:pt x="117" y="281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11"/>
                      <a:pt x="120" y="316"/>
                      <a:pt x="125" y="317"/>
                    </a:cubicBezTo>
                    <a:cubicBezTo>
                      <a:pt x="132" y="318"/>
                      <a:pt x="139" y="321"/>
                      <a:pt x="147" y="321"/>
                    </a:cubicBezTo>
                    <a:cubicBezTo>
                      <a:pt x="147" y="321"/>
                      <a:pt x="147" y="321"/>
                      <a:pt x="147" y="321"/>
                    </a:cubicBezTo>
                    <a:cubicBezTo>
                      <a:pt x="147" y="321"/>
                      <a:pt x="147" y="321"/>
                      <a:pt x="147" y="321"/>
                    </a:cubicBezTo>
                    <a:cubicBezTo>
                      <a:pt x="147" y="321"/>
                      <a:pt x="147" y="321"/>
                      <a:pt x="147" y="321"/>
                    </a:cubicBezTo>
                    <a:cubicBezTo>
                      <a:pt x="149" y="321"/>
                      <a:pt x="151" y="321"/>
                      <a:pt x="153" y="321"/>
                    </a:cubicBezTo>
                    <a:cubicBezTo>
                      <a:pt x="155" y="321"/>
                      <a:pt x="157" y="321"/>
                      <a:pt x="160" y="321"/>
                    </a:cubicBezTo>
                    <a:cubicBezTo>
                      <a:pt x="160" y="321"/>
                      <a:pt x="160" y="321"/>
                      <a:pt x="160" y="321"/>
                    </a:cubicBezTo>
                    <a:cubicBezTo>
                      <a:pt x="160" y="321"/>
                      <a:pt x="160" y="321"/>
                      <a:pt x="160" y="321"/>
                    </a:cubicBezTo>
                    <a:cubicBezTo>
                      <a:pt x="162" y="321"/>
                      <a:pt x="165" y="321"/>
                      <a:pt x="168" y="321"/>
                    </a:cubicBezTo>
                    <a:cubicBezTo>
                      <a:pt x="169" y="320"/>
                      <a:pt x="171" y="321"/>
                      <a:pt x="172" y="321"/>
                    </a:cubicBezTo>
                    <a:cubicBezTo>
                      <a:pt x="172" y="321"/>
                      <a:pt x="172" y="321"/>
                      <a:pt x="172" y="321"/>
                    </a:cubicBezTo>
                    <a:cubicBezTo>
                      <a:pt x="172" y="321"/>
                      <a:pt x="172" y="321"/>
                      <a:pt x="173" y="321"/>
                    </a:cubicBezTo>
                    <a:cubicBezTo>
                      <a:pt x="173" y="321"/>
                      <a:pt x="173" y="320"/>
                      <a:pt x="173" y="320"/>
                    </a:cubicBezTo>
                    <a:cubicBezTo>
                      <a:pt x="180" y="319"/>
                      <a:pt x="187" y="318"/>
                      <a:pt x="194" y="317"/>
                    </a:cubicBezTo>
                    <a:cubicBezTo>
                      <a:pt x="199" y="315"/>
                      <a:pt x="202" y="311"/>
                      <a:pt x="202" y="306"/>
                    </a:cubicBezTo>
                    <a:cubicBezTo>
                      <a:pt x="202" y="281"/>
                      <a:pt x="202" y="281"/>
                      <a:pt x="202" y="281"/>
                    </a:cubicBezTo>
                    <a:cubicBezTo>
                      <a:pt x="207" y="279"/>
                      <a:pt x="211" y="277"/>
                      <a:pt x="215" y="275"/>
                    </a:cubicBezTo>
                    <a:cubicBezTo>
                      <a:pt x="233" y="293"/>
                      <a:pt x="233" y="293"/>
                      <a:pt x="233" y="293"/>
                    </a:cubicBezTo>
                    <a:cubicBezTo>
                      <a:pt x="236" y="297"/>
                      <a:pt x="242" y="297"/>
                      <a:pt x="246" y="295"/>
                    </a:cubicBezTo>
                    <a:cubicBezTo>
                      <a:pt x="249" y="293"/>
                      <a:pt x="252" y="290"/>
                      <a:pt x="255" y="288"/>
                    </a:cubicBezTo>
                    <a:cubicBezTo>
                      <a:pt x="268" y="279"/>
                      <a:pt x="279" y="268"/>
                      <a:pt x="288" y="256"/>
                    </a:cubicBezTo>
                    <a:cubicBezTo>
                      <a:pt x="290" y="253"/>
                      <a:pt x="292" y="249"/>
                      <a:pt x="294" y="246"/>
                    </a:cubicBezTo>
                    <a:cubicBezTo>
                      <a:pt x="297" y="242"/>
                      <a:pt x="296" y="236"/>
                      <a:pt x="293" y="233"/>
                    </a:cubicBezTo>
                    <a:cubicBezTo>
                      <a:pt x="275" y="215"/>
                      <a:pt x="275" y="215"/>
                      <a:pt x="275" y="215"/>
                    </a:cubicBezTo>
                    <a:cubicBezTo>
                      <a:pt x="277" y="211"/>
                      <a:pt x="279" y="207"/>
                      <a:pt x="280" y="203"/>
                    </a:cubicBezTo>
                    <a:cubicBezTo>
                      <a:pt x="305" y="203"/>
                      <a:pt x="305" y="203"/>
                      <a:pt x="305" y="203"/>
                    </a:cubicBezTo>
                    <a:cubicBezTo>
                      <a:pt x="310" y="203"/>
                      <a:pt x="315" y="200"/>
                      <a:pt x="316" y="195"/>
                    </a:cubicBezTo>
                    <a:cubicBezTo>
                      <a:pt x="317" y="188"/>
                      <a:pt x="318" y="180"/>
                      <a:pt x="319" y="173"/>
                    </a:cubicBezTo>
                    <a:cubicBezTo>
                      <a:pt x="319" y="169"/>
                      <a:pt x="320" y="164"/>
                      <a:pt x="320" y="160"/>
                    </a:cubicBezTo>
                    <a:cubicBezTo>
                      <a:pt x="320" y="156"/>
                      <a:pt x="320" y="152"/>
                      <a:pt x="320" y="147"/>
                    </a:cubicBezTo>
                    <a:close/>
                    <a:moveTo>
                      <a:pt x="298" y="171"/>
                    </a:moveTo>
                    <a:cubicBezTo>
                      <a:pt x="297" y="175"/>
                      <a:pt x="297" y="178"/>
                      <a:pt x="297" y="182"/>
                    </a:cubicBezTo>
                    <a:cubicBezTo>
                      <a:pt x="272" y="182"/>
                      <a:pt x="272" y="182"/>
                      <a:pt x="272" y="182"/>
                    </a:cubicBezTo>
                    <a:cubicBezTo>
                      <a:pt x="268" y="182"/>
                      <a:pt x="263" y="185"/>
                      <a:pt x="262" y="189"/>
                    </a:cubicBezTo>
                    <a:cubicBezTo>
                      <a:pt x="260" y="197"/>
                      <a:pt x="257" y="205"/>
                      <a:pt x="253" y="212"/>
                    </a:cubicBezTo>
                    <a:cubicBezTo>
                      <a:pt x="250" y="216"/>
                      <a:pt x="251" y="221"/>
                      <a:pt x="255" y="225"/>
                    </a:cubicBezTo>
                    <a:cubicBezTo>
                      <a:pt x="272" y="242"/>
                      <a:pt x="272" y="242"/>
                      <a:pt x="272" y="242"/>
                    </a:cubicBezTo>
                    <a:cubicBezTo>
                      <a:pt x="271" y="242"/>
                      <a:pt x="271" y="243"/>
                      <a:pt x="271" y="243"/>
                    </a:cubicBezTo>
                    <a:cubicBezTo>
                      <a:pt x="263" y="254"/>
                      <a:pt x="253" y="263"/>
                      <a:pt x="243" y="271"/>
                    </a:cubicBezTo>
                    <a:cubicBezTo>
                      <a:pt x="242" y="271"/>
                      <a:pt x="242" y="272"/>
                      <a:pt x="241" y="272"/>
                    </a:cubicBezTo>
                    <a:cubicBezTo>
                      <a:pt x="224" y="255"/>
                      <a:pt x="224" y="255"/>
                      <a:pt x="224" y="255"/>
                    </a:cubicBezTo>
                    <a:cubicBezTo>
                      <a:pt x="221" y="251"/>
                      <a:pt x="216" y="251"/>
                      <a:pt x="212" y="253"/>
                    </a:cubicBezTo>
                    <a:cubicBezTo>
                      <a:pt x="204" y="257"/>
                      <a:pt x="197" y="260"/>
                      <a:pt x="189" y="262"/>
                    </a:cubicBezTo>
                    <a:cubicBezTo>
                      <a:pt x="184" y="264"/>
                      <a:pt x="181" y="268"/>
                      <a:pt x="181" y="273"/>
                    </a:cubicBezTo>
                    <a:cubicBezTo>
                      <a:pt x="181" y="297"/>
                      <a:pt x="181" y="297"/>
                      <a:pt x="181" y="297"/>
                    </a:cubicBezTo>
                    <a:cubicBezTo>
                      <a:pt x="178" y="297"/>
                      <a:pt x="174" y="298"/>
                      <a:pt x="171" y="299"/>
                    </a:cubicBezTo>
                    <a:cubicBezTo>
                      <a:pt x="163" y="299"/>
                      <a:pt x="156" y="299"/>
                      <a:pt x="149" y="299"/>
                    </a:cubicBezTo>
                    <a:cubicBezTo>
                      <a:pt x="149" y="299"/>
                      <a:pt x="149" y="299"/>
                      <a:pt x="149" y="299"/>
                    </a:cubicBezTo>
                    <a:cubicBezTo>
                      <a:pt x="149" y="299"/>
                      <a:pt x="149" y="299"/>
                      <a:pt x="149" y="299"/>
                    </a:cubicBezTo>
                    <a:cubicBezTo>
                      <a:pt x="149" y="299"/>
                      <a:pt x="149" y="299"/>
                      <a:pt x="149" y="299"/>
                    </a:cubicBezTo>
                    <a:cubicBezTo>
                      <a:pt x="145" y="299"/>
                      <a:pt x="142" y="297"/>
                      <a:pt x="138" y="297"/>
                    </a:cubicBezTo>
                    <a:cubicBezTo>
                      <a:pt x="138" y="273"/>
                      <a:pt x="138" y="273"/>
                      <a:pt x="138" y="273"/>
                    </a:cubicBezTo>
                    <a:cubicBezTo>
                      <a:pt x="138" y="268"/>
                      <a:pt x="135" y="264"/>
                      <a:pt x="131" y="262"/>
                    </a:cubicBezTo>
                    <a:cubicBezTo>
                      <a:pt x="123" y="260"/>
                      <a:pt x="115" y="257"/>
                      <a:pt x="108" y="253"/>
                    </a:cubicBezTo>
                    <a:cubicBezTo>
                      <a:pt x="104" y="251"/>
                      <a:pt x="98" y="251"/>
                      <a:pt x="95" y="255"/>
                    </a:cubicBezTo>
                    <a:cubicBezTo>
                      <a:pt x="78" y="272"/>
                      <a:pt x="78" y="272"/>
                      <a:pt x="78" y="272"/>
                    </a:cubicBezTo>
                    <a:cubicBezTo>
                      <a:pt x="77" y="271"/>
                      <a:pt x="77" y="271"/>
                      <a:pt x="77" y="271"/>
                    </a:cubicBezTo>
                    <a:cubicBezTo>
                      <a:pt x="77" y="271"/>
                      <a:pt x="76" y="270"/>
                      <a:pt x="76" y="270"/>
                    </a:cubicBezTo>
                    <a:cubicBezTo>
                      <a:pt x="76" y="270"/>
                      <a:pt x="76" y="270"/>
                      <a:pt x="76" y="270"/>
                    </a:cubicBezTo>
                    <a:cubicBezTo>
                      <a:pt x="66" y="262"/>
                      <a:pt x="57" y="254"/>
                      <a:pt x="50" y="244"/>
                    </a:cubicBezTo>
                    <a:cubicBezTo>
                      <a:pt x="50" y="244"/>
                      <a:pt x="49" y="244"/>
                      <a:pt x="49" y="244"/>
                    </a:cubicBezTo>
                    <a:cubicBezTo>
                      <a:pt x="49" y="243"/>
                      <a:pt x="49" y="243"/>
                      <a:pt x="49" y="243"/>
                    </a:cubicBezTo>
                    <a:cubicBezTo>
                      <a:pt x="48" y="242"/>
                      <a:pt x="48" y="242"/>
                      <a:pt x="48" y="242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8" y="221"/>
                      <a:pt x="69" y="216"/>
                      <a:pt x="67" y="212"/>
                    </a:cubicBezTo>
                    <a:cubicBezTo>
                      <a:pt x="63" y="205"/>
                      <a:pt x="59" y="197"/>
                      <a:pt x="57" y="189"/>
                    </a:cubicBezTo>
                    <a:cubicBezTo>
                      <a:pt x="56" y="185"/>
                      <a:pt x="52" y="182"/>
                      <a:pt x="47" y="182"/>
                    </a:cubicBezTo>
                    <a:cubicBezTo>
                      <a:pt x="23" y="182"/>
                      <a:pt x="23" y="182"/>
                      <a:pt x="23" y="182"/>
                    </a:cubicBezTo>
                    <a:cubicBezTo>
                      <a:pt x="22" y="178"/>
                      <a:pt x="22" y="175"/>
                      <a:pt x="22" y="171"/>
                    </a:cubicBezTo>
                    <a:cubicBezTo>
                      <a:pt x="21" y="168"/>
                      <a:pt x="21" y="164"/>
                      <a:pt x="21" y="160"/>
                    </a:cubicBezTo>
                    <a:cubicBezTo>
                      <a:pt x="21" y="156"/>
                      <a:pt x="21" y="153"/>
                      <a:pt x="22" y="149"/>
                    </a:cubicBezTo>
                    <a:cubicBezTo>
                      <a:pt x="22" y="146"/>
                      <a:pt x="22" y="142"/>
                      <a:pt x="23" y="139"/>
                    </a:cubicBezTo>
                    <a:cubicBezTo>
                      <a:pt x="47" y="139"/>
                      <a:pt x="47" y="139"/>
                      <a:pt x="47" y="139"/>
                    </a:cubicBezTo>
                    <a:cubicBezTo>
                      <a:pt x="52" y="139"/>
                      <a:pt x="56" y="136"/>
                      <a:pt x="57" y="131"/>
                    </a:cubicBezTo>
                    <a:cubicBezTo>
                      <a:pt x="59" y="123"/>
                      <a:pt x="63" y="115"/>
                      <a:pt x="67" y="108"/>
                    </a:cubicBezTo>
                    <a:cubicBezTo>
                      <a:pt x="69" y="104"/>
                      <a:pt x="68" y="99"/>
                      <a:pt x="65" y="95"/>
                    </a:cubicBezTo>
                    <a:cubicBezTo>
                      <a:pt x="48" y="78"/>
                      <a:pt x="48" y="78"/>
                      <a:pt x="48" y="78"/>
                    </a:cubicBezTo>
                    <a:cubicBezTo>
                      <a:pt x="48" y="78"/>
                      <a:pt x="48" y="78"/>
                      <a:pt x="49" y="77"/>
                    </a:cubicBezTo>
                    <a:cubicBezTo>
                      <a:pt x="57" y="66"/>
                      <a:pt x="66" y="57"/>
                      <a:pt x="77" y="49"/>
                    </a:cubicBezTo>
                    <a:cubicBezTo>
                      <a:pt x="77" y="49"/>
                      <a:pt x="78" y="48"/>
                      <a:pt x="78" y="48"/>
                    </a:cubicBezTo>
                    <a:cubicBezTo>
                      <a:pt x="95" y="65"/>
                      <a:pt x="95" y="65"/>
                      <a:pt x="95" y="65"/>
                    </a:cubicBezTo>
                    <a:cubicBezTo>
                      <a:pt x="98" y="69"/>
                      <a:pt x="104" y="69"/>
                      <a:pt x="108" y="67"/>
                    </a:cubicBezTo>
                    <a:cubicBezTo>
                      <a:pt x="115" y="63"/>
                      <a:pt x="123" y="60"/>
                      <a:pt x="131" y="58"/>
                    </a:cubicBezTo>
                    <a:cubicBezTo>
                      <a:pt x="135" y="56"/>
                      <a:pt x="138" y="52"/>
                      <a:pt x="138" y="47"/>
                    </a:cubicBezTo>
                    <a:cubicBezTo>
                      <a:pt x="138" y="23"/>
                      <a:pt x="138" y="23"/>
                      <a:pt x="138" y="23"/>
                    </a:cubicBezTo>
                    <a:cubicBezTo>
                      <a:pt x="142" y="23"/>
                      <a:pt x="145" y="22"/>
                      <a:pt x="149" y="22"/>
                    </a:cubicBezTo>
                    <a:cubicBezTo>
                      <a:pt x="156" y="21"/>
                      <a:pt x="163" y="21"/>
                      <a:pt x="171" y="22"/>
                    </a:cubicBezTo>
                    <a:cubicBezTo>
                      <a:pt x="174" y="22"/>
                      <a:pt x="178" y="23"/>
                      <a:pt x="181" y="23"/>
                    </a:cubicBezTo>
                    <a:cubicBezTo>
                      <a:pt x="181" y="47"/>
                      <a:pt x="181" y="47"/>
                      <a:pt x="181" y="47"/>
                    </a:cubicBezTo>
                    <a:cubicBezTo>
                      <a:pt x="181" y="52"/>
                      <a:pt x="184" y="56"/>
                      <a:pt x="189" y="58"/>
                    </a:cubicBezTo>
                    <a:cubicBezTo>
                      <a:pt x="197" y="60"/>
                      <a:pt x="204" y="63"/>
                      <a:pt x="212" y="67"/>
                    </a:cubicBezTo>
                    <a:cubicBezTo>
                      <a:pt x="216" y="69"/>
                      <a:pt x="221" y="69"/>
                      <a:pt x="224" y="65"/>
                    </a:cubicBezTo>
                    <a:cubicBezTo>
                      <a:pt x="241" y="48"/>
                      <a:pt x="241" y="48"/>
                      <a:pt x="241" y="48"/>
                    </a:cubicBezTo>
                    <a:cubicBezTo>
                      <a:pt x="242" y="49"/>
                      <a:pt x="242" y="49"/>
                      <a:pt x="242" y="49"/>
                    </a:cubicBezTo>
                    <a:cubicBezTo>
                      <a:pt x="243" y="49"/>
                      <a:pt x="243" y="50"/>
                      <a:pt x="243" y="50"/>
                    </a:cubicBezTo>
                    <a:cubicBezTo>
                      <a:pt x="244" y="50"/>
                      <a:pt x="244" y="50"/>
                      <a:pt x="244" y="50"/>
                    </a:cubicBezTo>
                    <a:cubicBezTo>
                      <a:pt x="253" y="58"/>
                      <a:pt x="262" y="66"/>
                      <a:pt x="270" y="76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70" y="77"/>
                      <a:pt x="270" y="77"/>
                      <a:pt x="270" y="77"/>
                    </a:cubicBezTo>
                    <a:cubicBezTo>
                      <a:pt x="271" y="78"/>
                      <a:pt x="271" y="78"/>
                      <a:pt x="271" y="78"/>
                    </a:cubicBezTo>
                    <a:cubicBezTo>
                      <a:pt x="255" y="95"/>
                      <a:pt x="255" y="95"/>
                      <a:pt x="255" y="95"/>
                    </a:cubicBezTo>
                    <a:cubicBezTo>
                      <a:pt x="251" y="99"/>
                      <a:pt x="250" y="104"/>
                      <a:pt x="253" y="108"/>
                    </a:cubicBezTo>
                    <a:cubicBezTo>
                      <a:pt x="257" y="115"/>
                      <a:pt x="260" y="123"/>
                      <a:pt x="262" y="131"/>
                    </a:cubicBezTo>
                    <a:cubicBezTo>
                      <a:pt x="263" y="136"/>
                      <a:pt x="268" y="139"/>
                      <a:pt x="272" y="139"/>
                    </a:cubicBezTo>
                    <a:cubicBezTo>
                      <a:pt x="297" y="139"/>
                      <a:pt x="297" y="139"/>
                      <a:pt x="297" y="139"/>
                    </a:cubicBezTo>
                    <a:cubicBezTo>
                      <a:pt x="297" y="142"/>
                      <a:pt x="297" y="146"/>
                      <a:pt x="298" y="149"/>
                    </a:cubicBezTo>
                    <a:cubicBezTo>
                      <a:pt x="298" y="153"/>
                      <a:pt x="298" y="157"/>
                      <a:pt x="298" y="160"/>
                    </a:cubicBezTo>
                    <a:cubicBezTo>
                      <a:pt x="298" y="164"/>
                      <a:pt x="298" y="168"/>
                      <a:pt x="298" y="1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6" name="Freeform 31"/>
              <p:cNvSpPr>
                <a:spLocks noEditPoints="1"/>
              </p:cNvSpPr>
              <p:nvPr/>
            </p:nvSpPr>
            <p:spPr bwMode="auto">
              <a:xfrm>
                <a:off x="3026" y="781"/>
                <a:ext cx="85" cy="85"/>
              </a:xfrm>
              <a:custGeom>
                <a:avLst/>
                <a:gdLst>
                  <a:gd name="T0" fmla="*/ 64 w 128"/>
                  <a:gd name="T1" fmla="*/ 0 h 128"/>
                  <a:gd name="T2" fmla="*/ 0 w 128"/>
                  <a:gd name="T3" fmla="*/ 64 h 128"/>
                  <a:gd name="T4" fmla="*/ 64 w 128"/>
                  <a:gd name="T5" fmla="*/ 128 h 128"/>
                  <a:gd name="T6" fmla="*/ 128 w 128"/>
                  <a:gd name="T7" fmla="*/ 64 h 128"/>
                  <a:gd name="T8" fmla="*/ 64 w 128"/>
                  <a:gd name="T9" fmla="*/ 0 h 128"/>
                  <a:gd name="T10" fmla="*/ 64 w 128"/>
                  <a:gd name="T11" fmla="*/ 107 h 128"/>
                  <a:gd name="T12" fmla="*/ 21 w 128"/>
                  <a:gd name="T13" fmla="*/ 64 h 128"/>
                  <a:gd name="T14" fmla="*/ 64 w 128"/>
                  <a:gd name="T15" fmla="*/ 21 h 128"/>
                  <a:gd name="T16" fmla="*/ 106 w 128"/>
                  <a:gd name="T17" fmla="*/ 64 h 128"/>
                  <a:gd name="T18" fmla="*/ 64 w 128"/>
                  <a:gd name="T19" fmla="*/ 10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8" y="0"/>
                      <a:pt x="0" y="29"/>
                      <a:pt x="0" y="64"/>
                    </a:cubicBezTo>
                    <a:cubicBezTo>
                      <a:pt x="0" y="99"/>
                      <a:pt x="28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64" y="107"/>
                    </a:moveTo>
                    <a:cubicBezTo>
                      <a:pt x="40" y="107"/>
                      <a:pt x="21" y="88"/>
                      <a:pt x="21" y="64"/>
                    </a:cubicBezTo>
                    <a:cubicBezTo>
                      <a:pt x="21" y="40"/>
                      <a:pt x="40" y="21"/>
                      <a:pt x="64" y="21"/>
                    </a:cubicBezTo>
                    <a:cubicBezTo>
                      <a:pt x="87" y="21"/>
                      <a:pt x="106" y="40"/>
                      <a:pt x="106" y="64"/>
                    </a:cubicBezTo>
                    <a:cubicBezTo>
                      <a:pt x="106" y="88"/>
                      <a:pt x="87" y="107"/>
                      <a:pt x="64" y="1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7" name="Freeform 32"/>
              <p:cNvSpPr>
                <a:spLocks noEditPoints="1"/>
              </p:cNvSpPr>
              <p:nvPr/>
            </p:nvSpPr>
            <p:spPr bwMode="auto">
              <a:xfrm>
                <a:off x="2899" y="653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1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7"/>
                      <a:pt x="490" y="256"/>
                    </a:cubicBezTo>
                    <a:cubicBezTo>
                      <a:pt x="490" y="385"/>
                      <a:pt x="385" y="491"/>
                      <a:pt x="256" y="491"/>
                    </a:cubicBezTo>
                    <a:cubicBezTo>
                      <a:pt x="126" y="491"/>
                      <a:pt x="21" y="385"/>
                      <a:pt x="21" y="256"/>
                    </a:cubicBezTo>
                    <a:cubicBezTo>
                      <a:pt x="21" y="127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5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3031955" y="1695661"/>
            <a:ext cx="1876926" cy="51220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31958" y="1636294"/>
            <a:ext cx="1876926" cy="371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Browse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31957" y="2007555"/>
            <a:ext cx="1876926" cy="3712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Your Groups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08883" y="1636295"/>
            <a:ext cx="5080765" cy="16170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400" dirty="0" smtClean="0"/>
              <a:t>       Weekly Music Mixtape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031956" y="2607342"/>
            <a:ext cx="1876926" cy="2337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Weekly Music Mixtape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031957" y="2378815"/>
            <a:ext cx="1876926" cy="2337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High School Gang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3031957" y="2846326"/>
            <a:ext cx="1876926" cy="2337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Ultimate Frisbee Group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031957" y="3080082"/>
            <a:ext cx="1876926" cy="2337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Work Hard, Sing Hard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363666" y="1636294"/>
            <a:ext cx="1625982" cy="16170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Contributors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031956" y="3313837"/>
            <a:ext cx="1876926" cy="2337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Create New Group</a:t>
            </a:r>
            <a:endParaRPr lang="en-US" sz="1200" b="1" i="1" dirty="0"/>
          </a:p>
        </p:txBody>
      </p:sp>
      <p:sp>
        <p:nvSpPr>
          <p:cNvPr id="30" name="Rectangle 29"/>
          <p:cNvSpPr/>
          <p:nvPr/>
        </p:nvSpPr>
        <p:spPr>
          <a:xfrm>
            <a:off x="4908882" y="3254017"/>
            <a:ext cx="5080765" cy="3568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2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5053263" y="3328664"/>
            <a:ext cx="4570194" cy="859328"/>
            <a:chOff x="5053263" y="3423914"/>
            <a:chExt cx="4570194" cy="859328"/>
          </a:xfrm>
        </p:grpSpPr>
        <p:sp>
          <p:nvSpPr>
            <p:cNvPr id="31" name="Rectangle 30"/>
            <p:cNvSpPr/>
            <p:nvPr/>
          </p:nvSpPr>
          <p:spPr>
            <a:xfrm>
              <a:off x="5053263" y="3430715"/>
              <a:ext cx="4570194" cy="852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1824" y="3423914"/>
              <a:ext cx="856472" cy="859327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718296" y="3445772"/>
              <a:ext cx="2332413" cy="8156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ILYSB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by LANY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Contributed 20 minutes ago by Lucas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1" name="Freeform 970"/>
            <p:cNvSpPr>
              <a:spLocks noEditPoints="1"/>
            </p:cNvSpPr>
            <p:nvPr/>
          </p:nvSpPr>
          <p:spPr bwMode="auto">
            <a:xfrm>
              <a:off x="5495634" y="3755726"/>
              <a:ext cx="177043" cy="199713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38677" y="3668910"/>
              <a:ext cx="3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53263" y="4256669"/>
            <a:ext cx="4570194" cy="852527"/>
            <a:chOff x="5053263" y="3430715"/>
            <a:chExt cx="4570194" cy="852527"/>
          </a:xfrm>
        </p:grpSpPr>
        <p:sp>
          <p:nvSpPr>
            <p:cNvPr id="45" name="Rectangle 44"/>
            <p:cNvSpPr/>
            <p:nvPr/>
          </p:nvSpPr>
          <p:spPr>
            <a:xfrm>
              <a:off x="5053263" y="3430715"/>
              <a:ext cx="4570194" cy="852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18296" y="3445772"/>
              <a:ext cx="2332413" cy="8156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Burnout Blues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by Washed Out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Contributed 2 days ago by Anson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8" name="Freeform 970"/>
            <p:cNvSpPr>
              <a:spLocks noEditPoints="1"/>
            </p:cNvSpPr>
            <p:nvPr/>
          </p:nvSpPr>
          <p:spPr bwMode="auto">
            <a:xfrm>
              <a:off x="5495634" y="3755726"/>
              <a:ext cx="177043" cy="199713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38677" y="3668910"/>
              <a:ext cx="3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53263" y="5177943"/>
            <a:ext cx="4570194" cy="852527"/>
            <a:chOff x="5053263" y="3430715"/>
            <a:chExt cx="4570194" cy="852527"/>
          </a:xfrm>
        </p:grpSpPr>
        <p:sp>
          <p:nvSpPr>
            <p:cNvPr id="51" name="Rectangle 50"/>
            <p:cNvSpPr/>
            <p:nvPr/>
          </p:nvSpPr>
          <p:spPr>
            <a:xfrm>
              <a:off x="5053263" y="3430715"/>
              <a:ext cx="4570194" cy="852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718296" y="3445772"/>
              <a:ext cx="2332413" cy="8156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Slide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by Calvin Harris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Contributed 3 days ago by Matt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4" name="Freeform 970"/>
            <p:cNvSpPr>
              <a:spLocks noEditPoints="1"/>
            </p:cNvSpPr>
            <p:nvPr/>
          </p:nvSpPr>
          <p:spPr bwMode="auto">
            <a:xfrm>
              <a:off x="5495634" y="3755726"/>
              <a:ext cx="177043" cy="199713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38677" y="3668910"/>
              <a:ext cx="3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8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53263" y="6079767"/>
            <a:ext cx="4570194" cy="852527"/>
            <a:chOff x="5053263" y="3430715"/>
            <a:chExt cx="4570194" cy="852527"/>
          </a:xfrm>
        </p:grpSpPr>
        <p:sp>
          <p:nvSpPr>
            <p:cNvPr id="57" name="Rectangle 56"/>
            <p:cNvSpPr/>
            <p:nvPr/>
          </p:nvSpPr>
          <p:spPr>
            <a:xfrm>
              <a:off x="5053263" y="3430715"/>
              <a:ext cx="4570194" cy="8525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18296" y="3445772"/>
              <a:ext cx="2332413" cy="8156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Big Fish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by Vince Staple</a:t>
              </a:r>
            </a:p>
            <a:p>
              <a:r>
                <a:rPr lang="en-US" sz="1100" dirty="0" smtClean="0">
                  <a:solidFill>
                    <a:schemeClr val="bg1"/>
                  </a:solidFill>
                </a:rPr>
                <a:t>Contributed 20 minutes ago by Tarun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970"/>
            <p:cNvSpPr>
              <a:spLocks noEditPoints="1"/>
            </p:cNvSpPr>
            <p:nvPr/>
          </p:nvSpPr>
          <p:spPr bwMode="auto">
            <a:xfrm>
              <a:off x="5495634" y="3755726"/>
              <a:ext cx="177043" cy="199713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38677" y="3668910"/>
              <a:ext cx="3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239" y="4257377"/>
            <a:ext cx="860057" cy="86005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239" y="5177874"/>
            <a:ext cx="860056" cy="854322"/>
          </a:xfrm>
          <a:prstGeom prst="rect">
            <a:avLst/>
          </a:prstGeom>
        </p:spPr>
      </p:pic>
      <p:grpSp>
        <p:nvGrpSpPr>
          <p:cNvPr id="66" name="Group 449"/>
          <p:cNvGrpSpPr>
            <a:grpSpLocks noChangeAspect="1"/>
          </p:cNvGrpSpPr>
          <p:nvPr/>
        </p:nvGrpSpPr>
        <p:grpSpPr bwMode="auto">
          <a:xfrm>
            <a:off x="3088377" y="3337601"/>
            <a:ext cx="186228" cy="186228"/>
            <a:chOff x="2276" y="1587"/>
            <a:chExt cx="340" cy="340"/>
          </a:xfrm>
          <a:solidFill>
            <a:schemeClr val="bg1">
              <a:lumMod val="50000"/>
            </a:schemeClr>
          </a:solidFill>
        </p:grpSpPr>
        <p:sp>
          <p:nvSpPr>
            <p:cNvPr id="67" name="Freeform 450"/>
            <p:cNvSpPr>
              <a:spLocks noEditPoints="1"/>
            </p:cNvSpPr>
            <p:nvPr/>
          </p:nvSpPr>
          <p:spPr bwMode="auto">
            <a:xfrm>
              <a:off x="2276" y="1587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266 w 512"/>
                <a:gd name="T13" fmla="*/ 266 h 512"/>
                <a:gd name="T14" fmla="*/ 266 w 512"/>
                <a:gd name="T15" fmla="*/ 405 h 512"/>
                <a:gd name="T16" fmla="*/ 256 w 512"/>
                <a:gd name="T17" fmla="*/ 416 h 512"/>
                <a:gd name="T18" fmla="*/ 245 w 512"/>
                <a:gd name="T19" fmla="*/ 405 h 512"/>
                <a:gd name="T20" fmla="*/ 245 w 512"/>
                <a:gd name="T21" fmla="*/ 266 h 512"/>
                <a:gd name="T22" fmla="*/ 106 w 512"/>
                <a:gd name="T23" fmla="*/ 266 h 512"/>
                <a:gd name="T24" fmla="*/ 96 w 512"/>
                <a:gd name="T25" fmla="*/ 256 h 512"/>
                <a:gd name="T26" fmla="*/ 106 w 512"/>
                <a:gd name="T27" fmla="*/ 245 h 512"/>
                <a:gd name="T28" fmla="*/ 245 w 512"/>
                <a:gd name="T29" fmla="*/ 245 h 512"/>
                <a:gd name="T30" fmla="*/ 245 w 512"/>
                <a:gd name="T31" fmla="*/ 106 h 512"/>
                <a:gd name="T32" fmla="*/ 256 w 512"/>
                <a:gd name="T33" fmla="*/ 96 h 512"/>
                <a:gd name="T34" fmla="*/ 266 w 512"/>
                <a:gd name="T35" fmla="*/ 106 h 512"/>
                <a:gd name="T36" fmla="*/ 266 w 512"/>
                <a:gd name="T37" fmla="*/ 245 h 512"/>
                <a:gd name="T38" fmla="*/ 405 w 512"/>
                <a:gd name="T39" fmla="*/ 245 h 512"/>
                <a:gd name="T40" fmla="*/ 416 w 512"/>
                <a:gd name="T41" fmla="*/ 256 h 512"/>
                <a:gd name="T42" fmla="*/ 405 w 512"/>
                <a:gd name="T4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266" y="266"/>
                    <a:pt x="266" y="266"/>
                    <a:pt x="266" y="266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451"/>
            <p:cNvSpPr>
              <a:spLocks noEditPoints="1"/>
            </p:cNvSpPr>
            <p:nvPr/>
          </p:nvSpPr>
          <p:spPr bwMode="auto">
            <a:xfrm>
              <a:off x="2276" y="1587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266 w 512"/>
                <a:gd name="T13" fmla="*/ 266 h 512"/>
                <a:gd name="T14" fmla="*/ 266 w 512"/>
                <a:gd name="T15" fmla="*/ 405 h 512"/>
                <a:gd name="T16" fmla="*/ 256 w 512"/>
                <a:gd name="T17" fmla="*/ 416 h 512"/>
                <a:gd name="T18" fmla="*/ 245 w 512"/>
                <a:gd name="T19" fmla="*/ 405 h 512"/>
                <a:gd name="T20" fmla="*/ 245 w 512"/>
                <a:gd name="T21" fmla="*/ 266 h 512"/>
                <a:gd name="T22" fmla="*/ 106 w 512"/>
                <a:gd name="T23" fmla="*/ 266 h 512"/>
                <a:gd name="T24" fmla="*/ 96 w 512"/>
                <a:gd name="T25" fmla="*/ 256 h 512"/>
                <a:gd name="T26" fmla="*/ 106 w 512"/>
                <a:gd name="T27" fmla="*/ 245 h 512"/>
                <a:gd name="T28" fmla="*/ 245 w 512"/>
                <a:gd name="T29" fmla="*/ 245 h 512"/>
                <a:gd name="T30" fmla="*/ 245 w 512"/>
                <a:gd name="T31" fmla="*/ 106 h 512"/>
                <a:gd name="T32" fmla="*/ 256 w 512"/>
                <a:gd name="T33" fmla="*/ 96 h 512"/>
                <a:gd name="T34" fmla="*/ 266 w 512"/>
                <a:gd name="T35" fmla="*/ 106 h 512"/>
                <a:gd name="T36" fmla="*/ 266 w 512"/>
                <a:gd name="T37" fmla="*/ 245 h 512"/>
                <a:gd name="T38" fmla="*/ 405 w 512"/>
                <a:gd name="T39" fmla="*/ 245 h 512"/>
                <a:gd name="T40" fmla="*/ 416 w 512"/>
                <a:gd name="T41" fmla="*/ 256 h 512"/>
                <a:gd name="T42" fmla="*/ 405 w 512"/>
                <a:gd name="T4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266" y="266"/>
                    <a:pt x="266" y="266"/>
                    <a:pt x="266" y="266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453120" y="1991013"/>
            <a:ext cx="1603929" cy="261610"/>
            <a:chOff x="8453120" y="1991013"/>
            <a:chExt cx="1603929" cy="261610"/>
          </a:xfrm>
        </p:grpSpPr>
        <p:sp>
          <p:nvSpPr>
            <p:cNvPr id="64" name="Rectangle 63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Anson</a:t>
              </a:r>
              <a:endParaRPr lang="en-US" sz="1200" dirty="0"/>
            </a:p>
          </p:txBody>
        </p:sp>
        <p:sp>
          <p:nvSpPr>
            <p:cNvPr id="75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101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453120" y="2173047"/>
            <a:ext cx="1603929" cy="261610"/>
            <a:chOff x="8453120" y="1991013"/>
            <a:chExt cx="1603929" cy="261610"/>
          </a:xfrm>
        </p:grpSpPr>
        <p:sp>
          <p:nvSpPr>
            <p:cNvPr id="79" name="Rectangle 78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Lucas</a:t>
              </a:r>
              <a:endParaRPr lang="en-US" sz="1200" dirty="0"/>
            </a:p>
          </p:txBody>
        </p:sp>
        <p:sp>
          <p:nvSpPr>
            <p:cNvPr id="80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82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53120" y="2366716"/>
            <a:ext cx="1603929" cy="261610"/>
            <a:chOff x="8453120" y="1991013"/>
            <a:chExt cx="1603929" cy="261610"/>
          </a:xfrm>
        </p:grpSpPr>
        <p:sp>
          <p:nvSpPr>
            <p:cNvPr id="83" name="Rectangle 82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Paige</a:t>
              </a:r>
              <a:endParaRPr lang="en-US" sz="1200" dirty="0"/>
            </a:p>
          </p:txBody>
        </p:sp>
        <p:sp>
          <p:nvSpPr>
            <p:cNvPr id="84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54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453120" y="2561748"/>
            <a:ext cx="1603929" cy="261610"/>
            <a:chOff x="8453120" y="1991013"/>
            <a:chExt cx="1603929" cy="261610"/>
          </a:xfrm>
        </p:grpSpPr>
        <p:sp>
          <p:nvSpPr>
            <p:cNvPr id="87" name="Rectangle 86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Tarun</a:t>
              </a:r>
              <a:endParaRPr lang="en-US" sz="1200" dirty="0"/>
            </a:p>
          </p:txBody>
        </p:sp>
        <p:sp>
          <p:nvSpPr>
            <p:cNvPr id="88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12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453120" y="2754335"/>
            <a:ext cx="1603929" cy="261610"/>
            <a:chOff x="8453120" y="1991013"/>
            <a:chExt cx="1603929" cy="261610"/>
          </a:xfrm>
        </p:grpSpPr>
        <p:sp>
          <p:nvSpPr>
            <p:cNvPr id="91" name="Rectangle 90"/>
            <p:cNvSpPr/>
            <p:nvPr/>
          </p:nvSpPr>
          <p:spPr>
            <a:xfrm>
              <a:off x="8453120" y="2031318"/>
              <a:ext cx="1473200" cy="188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Matt</a:t>
              </a:r>
              <a:endParaRPr lang="en-US" sz="1200" dirty="0"/>
            </a:p>
          </p:txBody>
        </p:sp>
        <p:sp>
          <p:nvSpPr>
            <p:cNvPr id="92" name="Freeform 970"/>
            <p:cNvSpPr>
              <a:spLocks noEditPoints="1"/>
            </p:cNvSpPr>
            <p:nvPr/>
          </p:nvSpPr>
          <p:spPr bwMode="auto">
            <a:xfrm>
              <a:off x="9543802" y="2062246"/>
              <a:ext cx="105620" cy="119144"/>
            </a:xfrm>
            <a:custGeom>
              <a:avLst/>
              <a:gdLst>
                <a:gd name="T0" fmla="*/ 246 w 246"/>
                <a:gd name="T1" fmla="*/ 12 h 279"/>
                <a:gd name="T2" fmla="*/ 245 w 246"/>
                <a:gd name="T3" fmla="*/ 9 h 279"/>
                <a:gd name="T4" fmla="*/ 232 w 246"/>
                <a:gd name="T5" fmla="*/ 2 h 279"/>
                <a:gd name="T6" fmla="*/ 72 w 246"/>
                <a:gd name="T7" fmla="*/ 55 h 279"/>
                <a:gd name="T8" fmla="*/ 64 w 246"/>
                <a:gd name="T9" fmla="*/ 65 h 279"/>
                <a:gd name="T10" fmla="*/ 64 w 246"/>
                <a:gd name="T11" fmla="*/ 209 h 279"/>
                <a:gd name="T12" fmla="*/ 43 w 246"/>
                <a:gd name="T13" fmla="*/ 204 h 279"/>
                <a:gd name="T14" fmla="*/ 0 w 246"/>
                <a:gd name="T15" fmla="*/ 241 h 279"/>
                <a:gd name="T16" fmla="*/ 43 w 246"/>
                <a:gd name="T17" fmla="*/ 279 h 279"/>
                <a:gd name="T18" fmla="*/ 86 w 246"/>
                <a:gd name="T19" fmla="*/ 241 h 279"/>
                <a:gd name="T20" fmla="*/ 86 w 246"/>
                <a:gd name="T21" fmla="*/ 116 h 279"/>
                <a:gd name="T22" fmla="*/ 224 w 246"/>
                <a:gd name="T23" fmla="*/ 69 h 279"/>
                <a:gd name="T24" fmla="*/ 224 w 246"/>
                <a:gd name="T25" fmla="*/ 167 h 279"/>
                <a:gd name="T26" fmla="*/ 203 w 246"/>
                <a:gd name="T27" fmla="*/ 161 h 279"/>
                <a:gd name="T28" fmla="*/ 160 w 246"/>
                <a:gd name="T29" fmla="*/ 199 h 279"/>
                <a:gd name="T30" fmla="*/ 203 w 246"/>
                <a:gd name="T31" fmla="*/ 236 h 279"/>
                <a:gd name="T32" fmla="*/ 246 w 246"/>
                <a:gd name="T33" fmla="*/ 199 h 279"/>
                <a:gd name="T34" fmla="*/ 246 w 246"/>
                <a:gd name="T35" fmla="*/ 12 h 279"/>
                <a:gd name="T36" fmla="*/ 246 w 246"/>
                <a:gd name="T37" fmla="*/ 12 h 279"/>
                <a:gd name="T38" fmla="*/ 43 w 246"/>
                <a:gd name="T39" fmla="*/ 257 h 279"/>
                <a:gd name="T40" fmla="*/ 22 w 246"/>
                <a:gd name="T41" fmla="*/ 241 h 279"/>
                <a:gd name="T42" fmla="*/ 43 w 246"/>
                <a:gd name="T43" fmla="*/ 225 h 279"/>
                <a:gd name="T44" fmla="*/ 64 w 246"/>
                <a:gd name="T45" fmla="*/ 241 h 279"/>
                <a:gd name="T46" fmla="*/ 43 w 246"/>
                <a:gd name="T47" fmla="*/ 257 h 279"/>
                <a:gd name="T48" fmla="*/ 203 w 246"/>
                <a:gd name="T49" fmla="*/ 215 h 279"/>
                <a:gd name="T50" fmla="*/ 182 w 246"/>
                <a:gd name="T51" fmla="*/ 199 h 279"/>
                <a:gd name="T52" fmla="*/ 203 w 246"/>
                <a:gd name="T53" fmla="*/ 183 h 279"/>
                <a:gd name="T54" fmla="*/ 224 w 246"/>
                <a:gd name="T55" fmla="*/ 199 h 279"/>
                <a:gd name="T56" fmla="*/ 203 w 246"/>
                <a:gd name="T57" fmla="*/ 215 h 279"/>
                <a:gd name="T58" fmla="*/ 86 w 246"/>
                <a:gd name="T59" fmla="*/ 93 h 279"/>
                <a:gd name="T60" fmla="*/ 86 w 246"/>
                <a:gd name="T61" fmla="*/ 73 h 279"/>
                <a:gd name="T62" fmla="*/ 224 w 246"/>
                <a:gd name="T63" fmla="*/ 27 h 279"/>
                <a:gd name="T64" fmla="*/ 224 w 246"/>
                <a:gd name="T65" fmla="*/ 47 h 279"/>
                <a:gd name="T66" fmla="*/ 86 w 246"/>
                <a:gd name="T67" fmla="*/ 93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79">
                  <a:moveTo>
                    <a:pt x="246" y="12"/>
                  </a:moveTo>
                  <a:cubicBezTo>
                    <a:pt x="246" y="11"/>
                    <a:pt x="245" y="10"/>
                    <a:pt x="245" y="9"/>
                  </a:cubicBezTo>
                  <a:cubicBezTo>
                    <a:pt x="243" y="3"/>
                    <a:pt x="237" y="0"/>
                    <a:pt x="232" y="2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7" y="57"/>
                    <a:pt x="64" y="61"/>
                    <a:pt x="64" y="65"/>
                  </a:cubicBezTo>
                  <a:cubicBezTo>
                    <a:pt x="64" y="209"/>
                    <a:pt x="64" y="209"/>
                    <a:pt x="64" y="209"/>
                  </a:cubicBezTo>
                  <a:cubicBezTo>
                    <a:pt x="58" y="206"/>
                    <a:pt x="51" y="204"/>
                    <a:pt x="43" y="204"/>
                  </a:cubicBezTo>
                  <a:cubicBezTo>
                    <a:pt x="19" y="204"/>
                    <a:pt x="0" y="221"/>
                    <a:pt x="0" y="241"/>
                  </a:cubicBezTo>
                  <a:cubicBezTo>
                    <a:pt x="0" y="262"/>
                    <a:pt x="19" y="279"/>
                    <a:pt x="43" y="279"/>
                  </a:cubicBezTo>
                  <a:cubicBezTo>
                    <a:pt x="67" y="279"/>
                    <a:pt x="86" y="262"/>
                    <a:pt x="86" y="241"/>
                  </a:cubicBezTo>
                  <a:cubicBezTo>
                    <a:pt x="86" y="116"/>
                    <a:pt x="86" y="116"/>
                    <a:pt x="86" y="116"/>
                  </a:cubicBezTo>
                  <a:cubicBezTo>
                    <a:pt x="224" y="69"/>
                    <a:pt x="224" y="69"/>
                    <a:pt x="224" y="69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8" y="163"/>
                    <a:pt x="211" y="161"/>
                    <a:pt x="203" y="161"/>
                  </a:cubicBezTo>
                  <a:cubicBezTo>
                    <a:pt x="179" y="161"/>
                    <a:pt x="160" y="178"/>
                    <a:pt x="160" y="199"/>
                  </a:cubicBezTo>
                  <a:cubicBezTo>
                    <a:pt x="160" y="219"/>
                    <a:pt x="179" y="236"/>
                    <a:pt x="203" y="236"/>
                  </a:cubicBezTo>
                  <a:cubicBezTo>
                    <a:pt x="227" y="236"/>
                    <a:pt x="246" y="219"/>
                    <a:pt x="246" y="199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246" y="12"/>
                    <a:pt x="246" y="12"/>
                    <a:pt x="246" y="12"/>
                  </a:cubicBezTo>
                  <a:close/>
                  <a:moveTo>
                    <a:pt x="43" y="257"/>
                  </a:moveTo>
                  <a:cubicBezTo>
                    <a:pt x="31" y="257"/>
                    <a:pt x="22" y="250"/>
                    <a:pt x="22" y="241"/>
                  </a:cubicBezTo>
                  <a:cubicBezTo>
                    <a:pt x="22" y="233"/>
                    <a:pt x="31" y="225"/>
                    <a:pt x="43" y="225"/>
                  </a:cubicBezTo>
                  <a:cubicBezTo>
                    <a:pt x="55" y="225"/>
                    <a:pt x="64" y="233"/>
                    <a:pt x="64" y="241"/>
                  </a:cubicBezTo>
                  <a:cubicBezTo>
                    <a:pt x="64" y="250"/>
                    <a:pt x="55" y="257"/>
                    <a:pt x="43" y="257"/>
                  </a:cubicBezTo>
                  <a:close/>
                  <a:moveTo>
                    <a:pt x="203" y="215"/>
                  </a:moveTo>
                  <a:cubicBezTo>
                    <a:pt x="191" y="215"/>
                    <a:pt x="182" y="207"/>
                    <a:pt x="182" y="199"/>
                  </a:cubicBezTo>
                  <a:cubicBezTo>
                    <a:pt x="182" y="190"/>
                    <a:pt x="191" y="183"/>
                    <a:pt x="203" y="183"/>
                  </a:cubicBezTo>
                  <a:cubicBezTo>
                    <a:pt x="215" y="183"/>
                    <a:pt x="224" y="190"/>
                    <a:pt x="224" y="199"/>
                  </a:cubicBezTo>
                  <a:cubicBezTo>
                    <a:pt x="224" y="207"/>
                    <a:pt x="215" y="215"/>
                    <a:pt x="203" y="215"/>
                  </a:cubicBezTo>
                  <a:close/>
                  <a:moveTo>
                    <a:pt x="86" y="9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224" y="27"/>
                    <a:pt x="224" y="27"/>
                    <a:pt x="224" y="27"/>
                  </a:cubicBezTo>
                  <a:cubicBezTo>
                    <a:pt x="224" y="47"/>
                    <a:pt x="224" y="47"/>
                    <a:pt x="224" y="47"/>
                  </a:cubicBezTo>
                  <a:lnTo>
                    <a:pt x="86" y="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584053" y="1991013"/>
              <a:ext cx="4729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Rectangle 94"/>
          <p:cNvSpPr/>
          <p:nvPr/>
        </p:nvSpPr>
        <p:spPr>
          <a:xfrm>
            <a:off x="8453120" y="2986743"/>
            <a:ext cx="1473200" cy="1880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/>
              <a:t>Add member</a:t>
            </a:r>
            <a:endParaRPr lang="en-US" sz="1200" b="1" i="1" dirty="0"/>
          </a:p>
        </p:txBody>
      </p:sp>
      <p:grpSp>
        <p:nvGrpSpPr>
          <p:cNvPr id="98" name="Group 449"/>
          <p:cNvGrpSpPr>
            <a:grpSpLocks noChangeAspect="1"/>
          </p:cNvGrpSpPr>
          <p:nvPr/>
        </p:nvGrpSpPr>
        <p:grpSpPr bwMode="auto">
          <a:xfrm>
            <a:off x="8525274" y="3006302"/>
            <a:ext cx="147560" cy="147560"/>
            <a:chOff x="2276" y="1587"/>
            <a:chExt cx="340" cy="340"/>
          </a:xfrm>
          <a:solidFill>
            <a:schemeClr val="bg1">
              <a:lumMod val="50000"/>
            </a:schemeClr>
          </a:solidFill>
        </p:grpSpPr>
        <p:sp>
          <p:nvSpPr>
            <p:cNvPr id="99" name="Freeform 450"/>
            <p:cNvSpPr>
              <a:spLocks noEditPoints="1"/>
            </p:cNvSpPr>
            <p:nvPr/>
          </p:nvSpPr>
          <p:spPr bwMode="auto">
            <a:xfrm>
              <a:off x="2276" y="1587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266 w 512"/>
                <a:gd name="T13" fmla="*/ 266 h 512"/>
                <a:gd name="T14" fmla="*/ 266 w 512"/>
                <a:gd name="T15" fmla="*/ 405 h 512"/>
                <a:gd name="T16" fmla="*/ 256 w 512"/>
                <a:gd name="T17" fmla="*/ 416 h 512"/>
                <a:gd name="T18" fmla="*/ 245 w 512"/>
                <a:gd name="T19" fmla="*/ 405 h 512"/>
                <a:gd name="T20" fmla="*/ 245 w 512"/>
                <a:gd name="T21" fmla="*/ 266 h 512"/>
                <a:gd name="T22" fmla="*/ 106 w 512"/>
                <a:gd name="T23" fmla="*/ 266 h 512"/>
                <a:gd name="T24" fmla="*/ 96 w 512"/>
                <a:gd name="T25" fmla="*/ 256 h 512"/>
                <a:gd name="T26" fmla="*/ 106 w 512"/>
                <a:gd name="T27" fmla="*/ 245 h 512"/>
                <a:gd name="T28" fmla="*/ 245 w 512"/>
                <a:gd name="T29" fmla="*/ 245 h 512"/>
                <a:gd name="T30" fmla="*/ 245 w 512"/>
                <a:gd name="T31" fmla="*/ 106 h 512"/>
                <a:gd name="T32" fmla="*/ 256 w 512"/>
                <a:gd name="T33" fmla="*/ 96 h 512"/>
                <a:gd name="T34" fmla="*/ 266 w 512"/>
                <a:gd name="T35" fmla="*/ 106 h 512"/>
                <a:gd name="T36" fmla="*/ 266 w 512"/>
                <a:gd name="T37" fmla="*/ 245 h 512"/>
                <a:gd name="T38" fmla="*/ 405 w 512"/>
                <a:gd name="T39" fmla="*/ 245 h 512"/>
                <a:gd name="T40" fmla="*/ 416 w 512"/>
                <a:gd name="T41" fmla="*/ 256 h 512"/>
                <a:gd name="T42" fmla="*/ 405 w 512"/>
                <a:gd name="T4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266" y="266"/>
                    <a:pt x="266" y="266"/>
                    <a:pt x="266" y="266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Freeform 451"/>
            <p:cNvSpPr>
              <a:spLocks noEditPoints="1"/>
            </p:cNvSpPr>
            <p:nvPr/>
          </p:nvSpPr>
          <p:spPr bwMode="auto">
            <a:xfrm>
              <a:off x="2276" y="1587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405 w 512"/>
                <a:gd name="T11" fmla="*/ 266 h 512"/>
                <a:gd name="T12" fmla="*/ 266 w 512"/>
                <a:gd name="T13" fmla="*/ 266 h 512"/>
                <a:gd name="T14" fmla="*/ 266 w 512"/>
                <a:gd name="T15" fmla="*/ 405 h 512"/>
                <a:gd name="T16" fmla="*/ 256 w 512"/>
                <a:gd name="T17" fmla="*/ 416 h 512"/>
                <a:gd name="T18" fmla="*/ 245 w 512"/>
                <a:gd name="T19" fmla="*/ 405 h 512"/>
                <a:gd name="T20" fmla="*/ 245 w 512"/>
                <a:gd name="T21" fmla="*/ 266 h 512"/>
                <a:gd name="T22" fmla="*/ 106 w 512"/>
                <a:gd name="T23" fmla="*/ 266 h 512"/>
                <a:gd name="T24" fmla="*/ 96 w 512"/>
                <a:gd name="T25" fmla="*/ 256 h 512"/>
                <a:gd name="T26" fmla="*/ 106 w 512"/>
                <a:gd name="T27" fmla="*/ 245 h 512"/>
                <a:gd name="T28" fmla="*/ 245 w 512"/>
                <a:gd name="T29" fmla="*/ 245 h 512"/>
                <a:gd name="T30" fmla="*/ 245 w 512"/>
                <a:gd name="T31" fmla="*/ 106 h 512"/>
                <a:gd name="T32" fmla="*/ 256 w 512"/>
                <a:gd name="T33" fmla="*/ 96 h 512"/>
                <a:gd name="T34" fmla="*/ 266 w 512"/>
                <a:gd name="T35" fmla="*/ 106 h 512"/>
                <a:gd name="T36" fmla="*/ 266 w 512"/>
                <a:gd name="T37" fmla="*/ 245 h 512"/>
                <a:gd name="T38" fmla="*/ 405 w 512"/>
                <a:gd name="T39" fmla="*/ 245 h 512"/>
                <a:gd name="T40" fmla="*/ 416 w 512"/>
                <a:gd name="T41" fmla="*/ 256 h 512"/>
                <a:gd name="T42" fmla="*/ 405 w 512"/>
                <a:gd name="T43" fmla="*/ 266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405" y="266"/>
                  </a:moveTo>
                  <a:cubicBezTo>
                    <a:pt x="266" y="266"/>
                    <a:pt x="266" y="266"/>
                    <a:pt x="266" y="266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66" y="411"/>
                    <a:pt x="262" y="416"/>
                    <a:pt x="256" y="416"/>
                  </a:cubicBezTo>
                  <a:cubicBezTo>
                    <a:pt x="250" y="416"/>
                    <a:pt x="245" y="411"/>
                    <a:pt x="245" y="405"/>
                  </a:cubicBezTo>
                  <a:cubicBezTo>
                    <a:pt x="245" y="266"/>
                    <a:pt x="245" y="266"/>
                    <a:pt x="245" y="266"/>
                  </a:cubicBezTo>
                  <a:cubicBezTo>
                    <a:pt x="106" y="266"/>
                    <a:pt x="106" y="266"/>
                    <a:pt x="106" y="266"/>
                  </a:cubicBezTo>
                  <a:cubicBezTo>
                    <a:pt x="100" y="266"/>
                    <a:pt x="96" y="262"/>
                    <a:pt x="96" y="256"/>
                  </a:cubicBezTo>
                  <a:cubicBezTo>
                    <a:pt x="96" y="250"/>
                    <a:pt x="100" y="245"/>
                    <a:pt x="106" y="245"/>
                  </a:cubicBezTo>
                  <a:cubicBezTo>
                    <a:pt x="245" y="245"/>
                    <a:pt x="245" y="245"/>
                    <a:pt x="245" y="245"/>
                  </a:cubicBezTo>
                  <a:cubicBezTo>
                    <a:pt x="245" y="106"/>
                    <a:pt x="245" y="106"/>
                    <a:pt x="245" y="106"/>
                  </a:cubicBezTo>
                  <a:cubicBezTo>
                    <a:pt x="245" y="100"/>
                    <a:pt x="250" y="96"/>
                    <a:pt x="256" y="96"/>
                  </a:cubicBezTo>
                  <a:cubicBezTo>
                    <a:pt x="262" y="96"/>
                    <a:pt x="266" y="100"/>
                    <a:pt x="266" y="106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405" y="245"/>
                    <a:pt x="405" y="245"/>
                    <a:pt x="405" y="245"/>
                  </a:cubicBezTo>
                  <a:cubicBezTo>
                    <a:pt x="411" y="245"/>
                    <a:pt x="416" y="250"/>
                    <a:pt x="416" y="256"/>
                  </a:cubicBezTo>
                  <a:cubicBezTo>
                    <a:pt x="416" y="262"/>
                    <a:pt x="411" y="266"/>
                    <a:pt x="40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1" name="Freeform 852"/>
          <p:cNvSpPr>
            <a:spLocks noChangeAspect="1" noEditPoints="1"/>
          </p:cNvSpPr>
          <p:nvPr/>
        </p:nvSpPr>
        <p:spPr bwMode="auto">
          <a:xfrm>
            <a:off x="5004414" y="2798605"/>
            <a:ext cx="367041" cy="368121"/>
          </a:xfrm>
          <a:custGeom>
            <a:avLst/>
            <a:gdLst>
              <a:gd name="T0" fmla="*/ 256 w 512"/>
              <a:gd name="T1" fmla="*/ 309 h 512"/>
              <a:gd name="T2" fmla="*/ 202 w 512"/>
              <a:gd name="T3" fmla="*/ 256 h 512"/>
              <a:gd name="T4" fmla="*/ 202 w 512"/>
              <a:gd name="T5" fmla="*/ 149 h 512"/>
              <a:gd name="T6" fmla="*/ 256 w 512"/>
              <a:gd name="T7" fmla="*/ 96 h 512"/>
              <a:gd name="T8" fmla="*/ 309 w 512"/>
              <a:gd name="T9" fmla="*/ 149 h 512"/>
              <a:gd name="T10" fmla="*/ 309 w 512"/>
              <a:gd name="T11" fmla="*/ 256 h 512"/>
              <a:gd name="T12" fmla="*/ 256 w 512"/>
              <a:gd name="T13" fmla="*/ 309 h 512"/>
              <a:gd name="T14" fmla="*/ 256 w 512"/>
              <a:gd name="T15" fmla="*/ 117 h 512"/>
              <a:gd name="T16" fmla="*/ 224 w 512"/>
              <a:gd name="T17" fmla="*/ 149 h 512"/>
              <a:gd name="T18" fmla="*/ 224 w 512"/>
              <a:gd name="T19" fmla="*/ 256 h 512"/>
              <a:gd name="T20" fmla="*/ 256 w 512"/>
              <a:gd name="T21" fmla="*/ 288 h 512"/>
              <a:gd name="T22" fmla="*/ 288 w 512"/>
              <a:gd name="T23" fmla="*/ 256 h 512"/>
              <a:gd name="T24" fmla="*/ 288 w 512"/>
              <a:gd name="T25" fmla="*/ 149 h 512"/>
              <a:gd name="T26" fmla="*/ 256 w 512"/>
              <a:gd name="T27" fmla="*/ 117 h 512"/>
              <a:gd name="T28" fmla="*/ 256 w 512"/>
              <a:gd name="T29" fmla="*/ 0 h 512"/>
              <a:gd name="T30" fmla="*/ 0 w 512"/>
              <a:gd name="T31" fmla="*/ 256 h 512"/>
              <a:gd name="T32" fmla="*/ 256 w 512"/>
              <a:gd name="T33" fmla="*/ 512 h 512"/>
              <a:gd name="T34" fmla="*/ 512 w 512"/>
              <a:gd name="T35" fmla="*/ 256 h 512"/>
              <a:gd name="T36" fmla="*/ 256 w 512"/>
              <a:gd name="T37" fmla="*/ 0 h 512"/>
              <a:gd name="T38" fmla="*/ 266 w 512"/>
              <a:gd name="T39" fmla="*/ 351 h 512"/>
              <a:gd name="T40" fmla="*/ 266 w 512"/>
              <a:gd name="T41" fmla="*/ 394 h 512"/>
              <a:gd name="T42" fmla="*/ 309 w 512"/>
              <a:gd name="T43" fmla="*/ 394 h 512"/>
              <a:gd name="T44" fmla="*/ 320 w 512"/>
              <a:gd name="T45" fmla="*/ 405 h 512"/>
              <a:gd name="T46" fmla="*/ 309 w 512"/>
              <a:gd name="T47" fmla="*/ 416 h 512"/>
              <a:gd name="T48" fmla="*/ 202 w 512"/>
              <a:gd name="T49" fmla="*/ 416 h 512"/>
              <a:gd name="T50" fmla="*/ 192 w 512"/>
              <a:gd name="T51" fmla="*/ 405 h 512"/>
              <a:gd name="T52" fmla="*/ 202 w 512"/>
              <a:gd name="T53" fmla="*/ 394 h 512"/>
              <a:gd name="T54" fmla="*/ 245 w 512"/>
              <a:gd name="T55" fmla="*/ 394 h 512"/>
              <a:gd name="T56" fmla="*/ 245 w 512"/>
              <a:gd name="T57" fmla="*/ 351 h 512"/>
              <a:gd name="T58" fmla="*/ 160 w 512"/>
              <a:gd name="T59" fmla="*/ 256 h 512"/>
              <a:gd name="T60" fmla="*/ 170 w 512"/>
              <a:gd name="T61" fmla="*/ 245 h 512"/>
              <a:gd name="T62" fmla="*/ 181 w 512"/>
              <a:gd name="T63" fmla="*/ 256 h 512"/>
              <a:gd name="T64" fmla="*/ 256 w 512"/>
              <a:gd name="T65" fmla="*/ 330 h 512"/>
              <a:gd name="T66" fmla="*/ 330 w 512"/>
              <a:gd name="T67" fmla="*/ 256 h 512"/>
              <a:gd name="T68" fmla="*/ 341 w 512"/>
              <a:gd name="T69" fmla="*/ 245 h 512"/>
              <a:gd name="T70" fmla="*/ 352 w 512"/>
              <a:gd name="T71" fmla="*/ 256 h 512"/>
              <a:gd name="T72" fmla="*/ 266 w 512"/>
              <a:gd name="T73" fmla="*/ 35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2" h="512">
                <a:moveTo>
                  <a:pt x="256" y="309"/>
                </a:moveTo>
                <a:cubicBezTo>
                  <a:pt x="226" y="309"/>
                  <a:pt x="202" y="285"/>
                  <a:pt x="202" y="256"/>
                </a:cubicBezTo>
                <a:cubicBezTo>
                  <a:pt x="202" y="149"/>
                  <a:pt x="202" y="149"/>
                  <a:pt x="202" y="149"/>
                </a:cubicBezTo>
                <a:cubicBezTo>
                  <a:pt x="202" y="120"/>
                  <a:pt x="226" y="96"/>
                  <a:pt x="256" y="96"/>
                </a:cubicBezTo>
                <a:cubicBezTo>
                  <a:pt x="285" y="96"/>
                  <a:pt x="309" y="120"/>
                  <a:pt x="309" y="149"/>
                </a:cubicBezTo>
                <a:cubicBezTo>
                  <a:pt x="309" y="256"/>
                  <a:pt x="309" y="256"/>
                  <a:pt x="309" y="256"/>
                </a:cubicBezTo>
                <a:cubicBezTo>
                  <a:pt x="309" y="285"/>
                  <a:pt x="285" y="309"/>
                  <a:pt x="256" y="309"/>
                </a:cubicBezTo>
                <a:close/>
                <a:moveTo>
                  <a:pt x="256" y="117"/>
                </a:moveTo>
                <a:cubicBezTo>
                  <a:pt x="238" y="117"/>
                  <a:pt x="224" y="131"/>
                  <a:pt x="224" y="149"/>
                </a:cubicBezTo>
                <a:cubicBezTo>
                  <a:pt x="224" y="256"/>
                  <a:pt x="224" y="256"/>
                  <a:pt x="224" y="256"/>
                </a:cubicBezTo>
                <a:cubicBezTo>
                  <a:pt x="224" y="273"/>
                  <a:pt x="238" y="288"/>
                  <a:pt x="256" y="288"/>
                </a:cubicBezTo>
                <a:cubicBezTo>
                  <a:pt x="273" y="288"/>
                  <a:pt x="288" y="273"/>
                  <a:pt x="288" y="256"/>
                </a:cubicBezTo>
                <a:cubicBezTo>
                  <a:pt x="288" y="149"/>
                  <a:pt x="288" y="149"/>
                  <a:pt x="288" y="149"/>
                </a:cubicBezTo>
                <a:cubicBezTo>
                  <a:pt x="288" y="131"/>
                  <a:pt x="273" y="117"/>
                  <a:pt x="256" y="117"/>
                </a:cubicBezTo>
                <a:close/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266" y="351"/>
                </a:moveTo>
                <a:cubicBezTo>
                  <a:pt x="266" y="394"/>
                  <a:pt x="266" y="394"/>
                  <a:pt x="266" y="394"/>
                </a:cubicBezTo>
                <a:cubicBezTo>
                  <a:pt x="309" y="394"/>
                  <a:pt x="309" y="394"/>
                  <a:pt x="309" y="394"/>
                </a:cubicBezTo>
                <a:cubicBezTo>
                  <a:pt x="315" y="394"/>
                  <a:pt x="320" y="399"/>
                  <a:pt x="320" y="405"/>
                </a:cubicBezTo>
                <a:cubicBezTo>
                  <a:pt x="320" y="411"/>
                  <a:pt x="315" y="416"/>
                  <a:pt x="309" y="416"/>
                </a:cubicBezTo>
                <a:cubicBezTo>
                  <a:pt x="202" y="416"/>
                  <a:pt x="202" y="416"/>
                  <a:pt x="202" y="416"/>
                </a:cubicBezTo>
                <a:cubicBezTo>
                  <a:pt x="196" y="416"/>
                  <a:pt x="192" y="411"/>
                  <a:pt x="192" y="405"/>
                </a:cubicBezTo>
                <a:cubicBezTo>
                  <a:pt x="192" y="399"/>
                  <a:pt x="196" y="394"/>
                  <a:pt x="202" y="394"/>
                </a:cubicBezTo>
                <a:cubicBezTo>
                  <a:pt x="245" y="394"/>
                  <a:pt x="245" y="394"/>
                  <a:pt x="245" y="394"/>
                </a:cubicBezTo>
                <a:cubicBezTo>
                  <a:pt x="245" y="351"/>
                  <a:pt x="245" y="351"/>
                  <a:pt x="245" y="351"/>
                </a:cubicBezTo>
                <a:cubicBezTo>
                  <a:pt x="197" y="346"/>
                  <a:pt x="160" y="305"/>
                  <a:pt x="160" y="256"/>
                </a:cubicBezTo>
                <a:cubicBezTo>
                  <a:pt x="160" y="250"/>
                  <a:pt x="164" y="245"/>
                  <a:pt x="170" y="245"/>
                </a:cubicBezTo>
                <a:cubicBezTo>
                  <a:pt x="176" y="245"/>
                  <a:pt x="181" y="250"/>
                  <a:pt x="181" y="256"/>
                </a:cubicBezTo>
                <a:cubicBezTo>
                  <a:pt x="181" y="297"/>
                  <a:pt x="214" y="330"/>
                  <a:pt x="256" y="330"/>
                </a:cubicBezTo>
                <a:cubicBezTo>
                  <a:pt x="297" y="330"/>
                  <a:pt x="330" y="297"/>
                  <a:pt x="330" y="256"/>
                </a:cubicBezTo>
                <a:cubicBezTo>
                  <a:pt x="330" y="250"/>
                  <a:pt x="335" y="245"/>
                  <a:pt x="341" y="245"/>
                </a:cubicBezTo>
                <a:cubicBezTo>
                  <a:pt x="347" y="245"/>
                  <a:pt x="352" y="250"/>
                  <a:pt x="352" y="256"/>
                </a:cubicBezTo>
                <a:cubicBezTo>
                  <a:pt x="352" y="305"/>
                  <a:pt x="314" y="346"/>
                  <a:pt x="266" y="35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239" y="6071338"/>
            <a:ext cx="858056" cy="86090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70917" y="3359561"/>
            <a:ext cx="2857647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6471" y="208547"/>
            <a:ext cx="7796453" cy="3485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JustNoise</a:t>
            </a:r>
            <a:r>
              <a:rPr lang="en-US" dirty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6471" y="3759201"/>
            <a:ext cx="7796454" cy="26323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Spotify API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3279" y="4036536"/>
            <a:ext cx="1439416" cy="12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User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Display_name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Href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Id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Images (image objects)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Type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Uri (string)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6128" y="4036536"/>
            <a:ext cx="1439416" cy="1727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Playlist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Collaborative (Boolean)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Description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Href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Id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Images(image objects)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Name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Tracks (track object)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Type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Uri (string)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1951" y="4036536"/>
            <a:ext cx="1439416" cy="1884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Track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Artists (artists)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Disc_number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(integer)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Duration_ms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(integer)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Explicit (Boolean)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Href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Id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Is_playable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(Boolean)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Name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Preview_url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Track_number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(integer)</a:t>
            </a:r>
          </a:p>
          <a:p>
            <a:endParaRPr lang="en-US" sz="1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85727" y="4036536"/>
            <a:ext cx="1439416" cy="1001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Playlist track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Added_at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</a:t>
            </a:r>
            <a:r>
              <a:rPr lang="en-US" sz="1000" dirty="0" err="1" smtClean="0">
                <a:solidFill>
                  <a:sysClr val="windowText" lastClr="000000"/>
                </a:solidFill>
              </a:rPr>
              <a:t>timetamp</a:t>
            </a:r>
            <a:r>
              <a:rPr lang="en-US" sz="1000" dirty="0" smtClean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Added_by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(user)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Is_local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(Boolean)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Track (track)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503" y="626356"/>
            <a:ext cx="1439416" cy="12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Contributor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userID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(FK)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groupID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groupNotes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(number)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dateJoined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(date)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Creator (Boolean)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503" y="2118042"/>
            <a:ext cx="1439416" cy="12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Group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groupID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(PK)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Name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dateCreated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(date)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PlaylistID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Description (string)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1951" y="2118042"/>
            <a:ext cx="1439416" cy="12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Note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noteID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(PK)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postID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(string) (FK)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dateLiked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(date)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userID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(FK)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85727" y="2118042"/>
            <a:ext cx="1439416" cy="12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Post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postID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(PK)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userID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(FK)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groupID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(FK)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spotifyID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smtClean="0">
                <a:solidFill>
                  <a:sysClr val="windowText" lastClr="000000"/>
                </a:solidFill>
              </a:rPr>
              <a:t>(string) (FK)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datePosted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(date)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Comment (string)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53279" y="2106741"/>
            <a:ext cx="1439416" cy="128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User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userID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 (PK)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displayName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profileURL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totalNotes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(Number)</a:t>
            </a:r>
          </a:p>
          <a:p>
            <a:r>
              <a:rPr lang="en-US" sz="1000" dirty="0" smtClean="0">
                <a:solidFill>
                  <a:sysClr val="windowText" lastClr="000000"/>
                </a:solidFill>
              </a:rPr>
              <a:t>Token (String)</a:t>
            </a:r>
          </a:p>
          <a:p>
            <a:r>
              <a:rPr lang="en-US" sz="1000" dirty="0" err="1" smtClean="0">
                <a:solidFill>
                  <a:sysClr val="windowText" lastClr="000000"/>
                </a:solidFill>
              </a:rPr>
              <a:t>rToken</a:t>
            </a:r>
            <a:r>
              <a:rPr lang="en-US" sz="1000" dirty="0" smtClean="0">
                <a:solidFill>
                  <a:sysClr val="windowText" lastClr="000000"/>
                </a:solidFill>
              </a:rPr>
              <a:t> (String)</a:t>
            </a:r>
          </a:p>
        </p:txBody>
      </p:sp>
      <p:cxnSp>
        <p:nvCxnSpPr>
          <p:cNvPr id="13" name="Elbow Connector 12"/>
          <p:cNvCxnSpPr/>
          <p:nvPr/>
        </p:nvCxnSpPr>
        <p:spPr>
          <a:xfrm rot="10800000">
            <a:off x="3916219" y="1025237"/>
            <a:ext cx="1847273" cy="1634837"/>
          </a:xfrm>
          <a:prstGeom prst="bentConnector3">
            <a:avLst>
              <a:gd name="adj1" fmla="val -3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3990109" y="2512292"/>
            <a:ext cx="777154" cy="3340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5305865" y="3887556"/>
            <a:ext cx="2225504" cy="396447"/>
          </a:xfrm>
          <a:prstGeom prst="bentConnector3">
            <a:avLst>
              <a:gd name="adj1" fmla="val 100075"/>
            </a:avLst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888839" y="2973028"/>
            <a:ext cx="334932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10800000">
            <a:off x="5364626" y="2512295"/>
            <a:ext cx="1277474" cy="167047"/>
          </a:xfrm>
          <a:prstGeom prst="bentConnector3">
            <a:avLst>
              <a:gd name="adj1" fmla="val 236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19" idx="1"/>
          </p:cNvCxnSpPr>
          <p:nvPr/>
        </p:nvCxnSpPr>
        <p:spPr>
          <a:xfrm rot="10800000">
            <a:off x="953279" y="2748427"/>
            <a:ext cx="6695388" cy="230425"/>
          </a:xfrm>
          <a:prstGeom prst="bentConnector5">
            <a:avLst>
              <a:gd name="adj1" fmla="val -2410"/>
              <a:gd name="adj2" fmla="val -277686"/>
              <a:gd name="adj3" fmla="val 1034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2"/>
            <a:endCxn id="7" idx="0"/>
          </p:cNvCxnSpPr>
          <p:nvPr/>
        </p:nvCxnSpPr>
        <p:spPr>
          <a:xfrm>
            <a:off x="1672987" y="3390110"/>
            <a:ext cx="0" cy="64642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>
            <a:off x="1594050" y="1539390"/>
            <a:ext cx="1487055" cy="458751"/>
          </a:xfrm>
          <a:prstGeom prst="bentConnector3">
            <a:avLst>
              <a:gd name="adj1" fmla="val 1001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566953" y="1025236"/>
            <a:ext cx="27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8" idx="0"/>
          </p:cNvCxnSpPr>
          <p:nvPr/>
        </p:nvCxnSpPr>
        <p:spPr>
          <a:xfrm flipH="1">
            <a:off x="3535836" y="3401411"/>
            <a:ext cx="3375" cy="63512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70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Spotify Authorization</a:t>
            </a:r>
            <a:endParaRPr lang="en-US" dirty="0"/>
          </a:p>
        </p:txBody>
      </p:sp>
      <p:pic>
        <p:nvPicPr>
          <p:cNvPr id="1026" name="Picture 2" descr="Authorization Code Flow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-1"/>
            <a:ext cx="66675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7515" y="21864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https://developer.spotify.com/web-api/authorization-guide/#</a:t>
            </a:r>
            <a:r>
              <a:rPr lang="en-US" dirty="0" smtClean="0">
                <a:hlinkClick r:id="rId3"/>
              </a:rPr>
              <a:t>authorization_code_flow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FFFF"/>
      </a:accent1>
      <a:accent2>
        <a:srgbClr val="ECEBE8"/>
      </a:accent2>
      <a:accent3>
        <a:srgbClr val="A5A5A5"/>
      </a:accent3>
      <a:accent4>
        <a:srgbClr val="000000"/>
      </a:accent4>
      <a:accent5>
        <a:srgbClr val="84BD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9900</TotalTime>
  <Words>467</Words>
  <Application>Microsoft Office PowerPoint</Application>
  <PresentationFormat>Widescreen</PresentationFormat>
  <Paragraphs>159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justNoise</vt:lpstr>
      <vt:lpstr>Concept</vt:lpstr>
      <vt:lpstr>User Stories</vt:lpstr>
      <vt:lpstr>Roadmap</vt:lpstr>
      <vt:lpstr>Personas</vt:lpstr>
      <vt:lpstr>Architecture</vt:lpstr>
      <vt:lpstr>PowerPoint Presentation</vt:lpstr>
      <vt:lpstr>PowerPoint Presentation</vt:lpstr>
      <vt:lpstr>Spotify Authorization</vt:lpstr>
      <vt:lpstr>Page Flow</vt:lpstr>
      <vt:lpstr>Landing Page</vt:lpstr>
      <vt:lpstr>Log In Page</vt:lpstr>
      <vt:lpstr>Sign In Page</vt:lpstr>
      <vt:lpstr>Home Page</vt:lpstr>
      <vt:lpstr>Create Group Page</vt:lpstr>
      <vt:lpstr>Group Page</vt:lpstr>
      <vt:lpstr>Create Post Page</vt:lpstr>
      <vt:lpstr>Post Page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Felder, Anson</dc:creator>
  <cp:lastModifiedBy>Felder, Anson</cp:lastModifiedBy>
  <cp:revision>31</cp:revision>
  <dcterms:created xsi:type="dcterms:W3CDTF">2017-06-30T20:10:17Z</dcterms:created>
  <dcterms:modified xsi:type="dcterms:W3CDTF">2017-08-18T13:29:30Z</dcterms:modified>
</cp:coreProperties>
</file>