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69" r:id="rId4"/>
    <p:sldId id="259" r:id="rId5"/>
    <p:sldId id="270" r:id="rId6"/>
    <p:sldId id="260" r:id="rId7"/>
    <p:sldId id="271" r:id="rId8"/>
    <p:sldId id="261" r:id="rId9"/>
    <p:sldId id="272" r:id="rId10"/>
    <p:sldId id="266" r:id="rId11"/>
    <p:sldId id="273" r:id="rId12"/>
    <p:sldId id="263" r:id="rId13"/>
    <p:sldId id="267" r:id="rId14"/>
    <p:sldId id="274" r:id="rId15"/>
    <p:sldId id="264" r:id="rId16"/>
    <p:sldId id="275" r:id="rId17"/>
    <p:sldId id="268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Java 10, 10k, normal consistency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Consistancy!$A$2</c:f>
              <c:strCache>
                <c:ptCount val="1"/>
                <c:pt idx="0">
                  <c:v>Run 1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Consistancy!$B$4:$B$43</c:f>
              <c:numCache>
                <c:formatCode>General</c:formatCode>
                <c:ptCount val="40"/>
                <c:pt idx="0">
                  <c:v>3872100</c:v>
                </c:pt>
                <c:pt idx="1">
                  <c:v>1506400</c:v>
                </c:pt>
                <c:pt idx="2">
                  <c:v>1263100</c:v>
                </c:pt>
                <c:pt idx="3">
                  <c:v>1350200</c:v>
                </c:pt>
                <c:pt idx="4">
                  <c:v>1356900</c:v>
                </c:pt>
                <c:pt idx="5">
                  <c:v>1410300</c:v>
                </c:pt>
                <c:pt idx="6">
                  <c:v>1285500</c:v>
                </c:pt>
                <c:pt idx="7">
                  <c:v>1368800</c:v>
                </c:pt>
                <c:pt idx="8">
                  <c:v>1560100</c:v>
                </c:pt>
                <c:pt idx="9">
                  <c:v>1401500</c:v>
                </c:pt>
                <c:pt idx="10">
                  <c:v>957100</c:v>
                </c:pt>
                <c:pt idx="11">
                  <c:v>663300</c:v>
                </c:pt>
                <c:pt idx="12">
                  <c:v>645100</c:v>
                </c:pt>
                <c:pt idx="13">
                  <c:v>726800</c:v>
                </c:pt>
                <c:pt idx="14">
                  <c:v>692100</c:v>
                </c:pt>
                <c:pt idx="15">
                  <c:v>669900</c:v>
                </c:pt>
                <c:pt idx="16">
                  <c:v>685500</c:v>
                </c:pt>
                <c:pt idx="17">
                  <c:v>711300</c:v>
                </c:pt>
                <c:pt idx="18">
                  <c:v>652000</c:v>
                </c:pt>
                <c:pt idx="19">
                  <c:v>739000</c:v>
                </c:pt>
                <c:pt idx="20">
                  <c:v>656700</c:v>
                </c:pt>
                <c:pt idx="21">
                  <c:v>661400</c:v>
                </c:pt>
                <c:pt idx="22">
                  <c:v>787400</c:v>
                </c:pt>
                <c:pt idx="23">
                  <c:v>699900</c:v>
                </c:pt>
                <c:pt idx="24">
                  <c:v>687100</c:v>
                </c:pt>
                <c:pt idx="25">
                  <c:v>721400</c:v>
                </c:pt>
                <c:pt idx="26">
                  <c:v>868600</c:v>
                </c:pt>
                <c:pt idx="27">
                  <c:v>721800</c:v>
                </c:pt>
                <c:pt idx="28">
                  <c:v>817500</c:v>
                </c:pt>
                <c:pt idx="29">
                  <c:v>625100</c:v>
                </c:pt>
                <c:pt idx="30">
                  <c:v>725900</c:v>
                </c:pt>
                <c:pt idx="31">
                  <c:v>645300</c:v>
                </c:pt>
                <c:pt idx="32">
                  <c:v>624100</c:v>
                </c:pt>
                <c:pt idx="33">
                  <c:v>582900</c:v>
                </c:pt>
                <c:pt idx="34">
                  <c:v>486400</c:v>
                </c:pt>
                <c:pt idx="35">
                  <c:v>612100</c:v>
                </c:pt>
                <c:pt idx="36">
                  <c:v>625100</c:v>
                </c:pt>
                <c:pt idx="37">
                  <c:v>639000</c:v>
                </c:pt>
                <c:pt idx="38">
                  <c:v>636100</c:v>
                </c:pt>
                <c:pt idx="39">
                  <c:v>734700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6F-457B-ACF6-CE79C9863126}"/>
            </c:ext>
          </c:extLst>
        </c:ser>
        <c:ser>
          <c:idx val="1"/>
          <c:order val="1"/>
          <c:tx>
            <c:strRef>
              <c:f>Consistancy!$E$2</c:f>
              <c:strCache>
                <c:ptCount val="1"/>
                <c:pt idx="0">
                  <c:v>Run 2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Consistancy!$F$4:$F$43</c:f>
              <c:numCache>
                <c:formatCode>General</c:formatCode>
                <c:ptCount val="40"/>
                <c:pt idx="0">
                  <c:v>3084800</c:v>
                </c:pt>
                <c:pt idx="1">
                  <c:v>1605700</c:v>
                </c:pt>
                <c:pt idx="2">
                  <c:v>1382600</c:v>
                </c:pt>
                <c:pt idx="3">
                  <c:v>1404700</c:v>
                </c:pt>
                <c:pt idx="4">
                  <c:v>1388200</c:v>
                </c:pt>
                <c:pt idx="5">
                  <c:v>1360200</c:v>
                </c:pt>
                <c:pt idx="6">
                  <c:v>1397900</c:v>
                </c:pt>
                <c:pt idx="7">
                  <c:v>905200</c:v>
                </c:pt>
                <c:pt idx="8">
                  <c:v>1425600</c:v>
                </c:pt>
                <c:pt idx="9">
                  <c:v>1163800</c:v>
                </c:pt>
                <c:pt idx="10">
                  <c:v>645400</c:v>
                </c:pt>
                <c:pt idx="11">
                  <c:v>788900</c:v>
                </c:pt>
                <c:pt idx="12">
                  <c:v>678600</c:v>
                </c:pt>
                <c:pt idx="13">
                  <c:v>722000</c:v>
                </c:pt>
                <c:pt idx="14">
                  <c:v>658200</c:v>
                </c:pt>
                <c:pt idx="15">
                  <c:v>660200</c:v>
                </c:pt>
                <c:pt idx="16">
                  <c:v>673500</c:v>
                </c:pt>
                <c:pt idx="17">
                  <c:v>678100</c:v>
                </c:pt>
                <c:pt idx="18">
                  <c:v>679700</c:v>
                </c:pt>
                <c:pt idx="19">
                  <c:v>642400</c:v>
                </c:pt>
                <c:pt idx="20">
                  <c:v>739500</c:v>
                </c:pt>
                <c:pt idx="21">
                  <c:v>686400</c:v>
                </c:pt>
                <c:pt idx="22">
                  <c:v>635500</c:v>
                </c:pt>
                <c:pt idx="23">
                  <c:v>641400</c:v>
                </c:pt>
                <c:pt idx="24">
                  <c:v>563400</c:v>
                </c:pt>
                <c:pt idx="25">
                  <c:v>497200</c:v>
                </c:pt>
                <c:pt idx="26">
                  <c:v>690100</c:v>
                </c:pt>
                <c:pt idx="27">
                  <c:v>567000</c:v>
                </c:pt>
                <c:pt idx="28">
                  <c:v>689500</c:v>
                </c:pt>
                <c:pt idx="29">
                  <c:v>648000</c:v>
                </c:pt>
                <c:pt idx="30">
                  <c:v>3597100</c:v>
                </c:pt>
                <c:pt idx="31">
                  <c:v>657000</c:v>
                </c:pt>
                <c:pt idx="32">
                  <c:v>695000</c:v>
                </c:pt>
                <c:pt idx="33">
                  <c:v>818600</c:v>
                </c:pt>
                <c:pt idx="34">
                  <c:v>647100</c:v>
                </c:pt>
                <c:pt idx="35">
                  <c:v>640500</c:v>
                </c:pt>
                <c:pt idx="36">
                  <c:v>664000</c:v>
                </c:pt>
                <c:pt idx="37">
                  <c:v>841400</c:v>
                </c:pt>
                <c:pt idx="38">
                  <c:v>663900</c:v>
                </c:pt>
                <c:pt idx="39">
                  <c:v>601600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6F-457B-ACF6-CE79C9863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5468760"/>
        <c:axId val="405469416"/>
      </c:lineChart>
      <c:catAx>
        <c:axId val="405468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9416"/>
        <c:crosses val="autoZero"/>
        <c:auto val="1"/>
        <c:lblAlgn val="ctr"/>
        <c:lblOffset val="100"/>
        <c:noMultiLvlLbl val="0"/>
      </c:catAx>
      <c:valAx>
        <c:axId val="405469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8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Java 10, 10k, Integer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Integer!$A$2</c:f>
              <c:strCache>
                <c:ptCount val="1"/>
                <c:pt idx="0">
                  <c:v>Primative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Integer!$B$4:$B$43</c:f>
              <c:numCache>
                <c:formatCode>General</c:formatCode>
                <c:ptCount val="40"/>
                <c:pt idx="0">
                  <c:v>3872100</c:v>
                </c:pt>
                <c:pt idx="1">
                  <c:v>1506400</c:v>
                </c:pt>
                <c:pt idx="2">
                  <c:v>1263100</c:v>
                </c:pt>
                <c:pt idx="3">
                  <c:v>1350200</c:v>
                </c:pt>
                <c:pt idx="4">
                  <c:v>1356900</c:v>
                </c:pt>
                <c:pt idx="5">
                  <c:v>1410300</c:v>
                </c:pt>
                <c:pt idx="6">
                  <c:v>1285500</c:v>
                </c:pt>
                <c:pt idx="7">
                  <c:v>1368800</c:v>
                </c:pt>
                <c:pt idx="8">
                  <c:v>1560100</c:v>
                </c:pt>
                <c:pt idx="9">
                  <c:v>1401500</c:v>
                </c:pt>
                <c:pt idx="10">
                  <c:v>957100</c:v>
                </c:pt>
                <c:pt idx="11">
                  <c:v>663300</c:v>
                </c:pt>
                <c:pt idx="12">
                  <c:v>645100</c:v>
                </c:pt>
                <c:pt idx="13">
                  <c:v>726800</c:v>
                </c:pt>
                <c:pt idx="14">
                  <c:v>692100</c:v>
                </c:pt>
                <c:pt idx="15">
                  <c:v>669900</c:v>
                </c:pt>
                <c:pt idx="16">
                  <c:v>685500</c:v>
                </c:pt>
                <c:pt idx="17">
                  <c:v>711300</c:v>
                </c:pt>
                <c:pt idx="18">
                  <c:v>652000</c:v>
                </c:pt>
                <c:pt idx="19">
                  <c:v>739000</c:v>
                </c:pt>
                <c:pt idx="20">
                  <c:v>656700</c:v>
                </c:pt>
                <c:pt idx="21">
                  <c:v>661400</c:v>
                </c:pt>
                <c:pt idx="22">
                  <c:v>787400</c:v>
                </c:pt>
                <c:pt idx="23">
                  <c:v>699900</c:v>
                </c:pt>
                <c:pt idx="24">
                  <c:v>687100</c:v>
                </c:pt>
                <c:pt idx="25">
                  <c:v>721400</c:v>
                </c:pt>
                <c:pt idx="26">
                  <c:v>868600</c:v>
                </c:pt>
                <c:pt idx="27">
                  <c:v>721800</c:v>
                </c:pt>
                <c:pt idx="28">
                  <c:v>817500</c:v>
                </c:pt>
                <c:pt idx="29">
                  <c:v>625100</c:v>
                </c:pt>
                <c:pt idx="30">
                  <c:v>725900</c:v>
                </c:pt>
                <c:pt idx="31">
                  <c:v>645300</c:v>
                </c:pt>
                <c:pt idx="32">
                  <c:v>624100</c:v>
                </c:pt>
                <c:pt idx="33">
                  <c:v>582900</c:v>
                </c:pt>
                <c:pt idx="34">
                  <c:v>486400</c:v>
                </c:pt>
                <c:pt idx="35">
                  <c:v>612100</c:v>
                </c:pt>
                <c:pt idx="36">
                  <c:v>625100</c:v>
                </c:pt>
                <c:pt idx="37">
                  <c:v>639000</c:v>
                </c:pt>
                <c:pt idx="38">
                  <c:v>636100</c:v>
                </c:pt>
                <c:pt idx="39">
                  <c:v>734700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D6-464C-8973-2ACC93F8A451}"/>
            </c:ext>
          </c:extLst>
        </c:ser>
        <c:ser>
          <c:idx val="1"/>
          <c:order val="1"/>
          <c:tx>
            <c:strRef>
              <c:f>Integer!$E$2</c:f>
              <c:strCache>
                <c:ptCount val="1"/>
                <c:pt idx="0">
                  <c:v>Integer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Integer!$F$4:$F$43</c:f>
              <c:numCache>
                <c:formatCode>General</c:formatCode>
                <c:ptCount val="40"/>
                <c:pt idx="0">
                  <c:v>23268900</c:v>
                </c:pt>
                <c:pt idx="1">
                  <c:v>3810200</c:v>
                </c:pt>
                <c:pt idx="2">
                  <c:v>3533700</c:v>
                </c:pt>
                <c:pt idx="3">
                  <c:v>3837700</c:v>
                </c:pt>
                <c:pt idx="4">
                  <c:v>3669500</c:v>
                </c:pt>
                <c:pt idx="5">
                  <c:v>3027900</c:v>
                </c:pt>
                <c:pt idx="6">
                  <c:v>3318600</c:v>
                </c:pt>
                <c:pt idx="7">
                  <c:v>4504400</c:v>
                </c:pt>
                <c:pt idx="8">
                  <c:v>3657400</c:v>
                </c:pt>
                <c:pt idx="9">
                  <c:v>4334000</c:v>
                </c:pt>
                <c:pt idx="10">
                  <c:v>1167400</c:v>
                </c:pt>
                <c:pt idx="11">
                  <c:v>1125300</c:v>
                </c:pt>
                <c:pt idx="12">
                  <c:v>1137200</c:v>
                </c:pt>
                <c:pt idx="13">
                  <c:v>1144800</c:v>
                </c:pt>
                <c:pt idx="14">
                  <c:v>995000</c:v>
                </c:pt>
                <c:pt idx="15">
                  <c:v>1169200</c:v>
                </c:pt>
                <c:pt idx="16">
                  <c:v>1180600</c:v>
                </c:pt>
                <c:pt idx="17">
                  <c:v>1014600</c:v>
                </c:pt>
                <c:pt idx="18">
                  <c:v>926600</c:v>
                </c:pt>
                <c:pt idx="19">
                  <c:v>1089900</c:v>
                </c:pt>
                <c:pt idx="20">
                  <c:v>1234900</c:v>
                </c:pt>
                <c:pt idx="21">
                  <c:v>1132400</c:v>
                </c:pt>
                <c:pt idx="22">
                  <c:v>1133600</c:v>
                </c:pt>
                <c:pt idx="23">
                  <c:v>879800</c:v>
                </c:pt>
                <c:pt idx="24">
                  <c:v>969800</c:v>
                </c:pt>
                <c:pt idx="25">
                  <c:v>806700</c:v>
                </c:pt>
                <c:pt idx="26">
                  <c:v>852800</c:v>
                </c:pt>
                <c:pt idx="27">
                  <c:v>993400</c:v>
                </c:pt>
                <c:pt idx="28">
                  <c:v>1004200</c:v>
                </c:pt>
                <c:pt idx="29">
                  <c:v>931000</c:v>
                </c:pt>
                <c:pt idx="30">
                  <c:v>1186000</c:v>
                </c:pt>
                <c:pt idx="31">
                  <c:v>1107300</c:v>
                </c:pt>
                <c:pt idx="32">
                  <c:v>1049500</c:v>
                </c:pt>
                <c:pt idx="33">
                  <c:v>1082200</c:v>
                </c:pt>
                <c:pt idx="34">
                  <c:v>2159000</c:v>
                </c:pt>
                <c:pt idx="35">
                  <c:v>1153100</c:v>
                </c:pt>
                <c:pt idx="36">
                  <c:v>1191800</c:v>
                </c:pt>
                <c:pt idx="37">
                  <c:v>1136100</c:v>
                </c:pt>
                <c:pt idx="38">
                  <c:v>1200500</c:v>
                </c:pt>
                <c:pt idx="39">
                  <c:v>1245200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D6-464C-8973-2ACC93F8A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5468760"/>
        <c:axId val="405469416"/>
      </c:lineChart>
      <c:catAx>
        <c:axId val="405468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9416"/>
        <c:crosses val="autoZero"/>
        <c:auto val="1"/>
        <c:lblAlgn val="ctr"/>
        <c:lblOffset val="100"/>
        <c:noMultiLvlLbl val="0"/>
      </c:catAx>
      <c:valAx>
        <c:axId val="405469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8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Java 10, 10k, Primefinder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'PrimeFinder Class'!$A$2</c:f>
              <c:strCache>
                <c:ptCount val="1"/>
                <c:pt idx="0">
                  <c:v>Primative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'PrimeFinder Class'!$B$4:$B$43</c:f>
              <c:numCache>
                <c:formatCode>General</c:formatCode>
                <c:ptCount val="40"/>
                <c:pt idx="0">
                  <c:v>3872100</c:v>
                </c:pt>
                <c:pt idx="1">
                  <c:v>1506400</c:v>
                </c:pt>
                <c:pt idx="2">
                  <c:v>1263100</c:v>
                </c:pt>
                <c:pt idx="3">
                  <c:v>1350200</c:v>
                </c:pt>
                <c:pt idx="4">
                  <c:v>1356900</c:v>
                </c:pt>
                <c:pt idx="5">
                  <c:v>1410300</c:v>
                </c:pt>
                <c:pt idx="6">
                  <c:v>1285500</c:v>
                </c:pt>
                <c:pt idx="7">
                  <c:v>1368800</c:v>
                </c:pt>
                <c:pt idx="8">
                  <c:v>1560100</c:v>
                </c:pt>
                <c:pt idx="9">
                  <c:v>1401500</c:v>
                </c:pt>
                <c:pt idx="10">
                  <c:v>957100</c:v>
                </c:pt>
                <c:pt idx="11">
                  <c:v>663300</c:v>
                </c:pt>
                <c:pt idx="12">
                  <c:v>645100</c:v>
                </c:pt>
                <c:pt idx="13">
                  <c:v>726800</c:v>
                </c:pt>
                <c:pt idx="14">
                  <c:v>692100</c:v>
                </c:pt>
                <c:pt idx="15">
                  <c:v>669900</c:v>
                </c:pt>
                <c:pt idx="16">
                  <c:v>685500</c:v>
                </c:pt>
                <c:pt idx="17">
                  <c:v>711300</c:v>
                </c:pt>
                <c:pt idx="18">
                  <c:v>652000</c:v>
                </c:pt>
                <c:pt idx="19">
                  <c:v>739000</c:v>
                </c:pt>
                <c:pt idx="20">
                  <c:v>656700</c:v>
                </c:pt>
                <c:pt idx="21">
                  <c:v>661400</c:v>
                </c:pt>
                <c:pt idx="22">
                  <c:v>787400</c:v>
                </c:pt>
                <c:pt idx="23">
                  <c:v>699900</c:v>
                </c:pt>
                <c:pt idx="24">
                  <c:v>687100</c:v>
                </c:pt>
                <c:pt idx="25">
                  <c:v>721400</c:v>
                </c:pt>
                <c:pt idx="26">
                  <c:v>868600</c:v>
                </c:pt>
                <c:pt idx="27">
                  <c:v>721800</c:v>
                </c:pt>
                <c:pt idx="28">
                  <c:v>817500</c:v>
                </c:pt>
                <c:pt idx="29">
                  <c:v>625100</c:v>
                </c:pt>
                <c:pt idx="30">
                  <c:v>725900</c:v>
                </c:pt>
                <c:pt idx="31">
                  <c:v>645300</c:v>
                </c:pt>
                <c:pt idx="32">
                  <c:v>624100</c:v>
                </c:pt>
                <c:pt idx="33">
                  <c:v>582900</c:v>
                </c:pt>
                <c:pt idx="34">
                  <c:v>486400</c:v>
                </c:pt>
                <c:pt idx="35">
                  <c:v>612100</c:v>
                </c:pt>
                <c:pt idx="36">
                  <c:v>625100</c:v>
                </c:pt>
                <c:pt idx="37">
                  <c:v>639000</c:v>
                </c:pt>
                <c:pt idx="38">
                  <c:v>636100</c:v>
                </c:pt>
                <c:pt idx="39">
                  <c:v>734700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B5-4988-A91B-1C2CD58730F6}"/>
            </c:ext>
          </c:extLst>
        </c:ser>
        <c:ser>
          <c:idx val="1"/>
          <c:order val="1"/>
          <c:tx>
            <c:strRef>
              <c:f>'PrimeFinder Class'!$E$2</c:f>
              <c:strCache>
                <c:ptCount val="1"/>
                <c:pt idx="0">
                  <c:v>Class PrimeFinder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'PrimeFinder Class'!$F$4:$F$43</c:f>
              <c:numCache>
                <c:formatCode>General</c:formatCode>
                <c:ptCount val="40"/>
                <c:pt idx="0">
                  <c:v>27032500</c:v>
                </c:pt>
                <c:pt idx="1">
                  <c:v>2089900</c:v>
                </c:pt>
                <c:pt idx="2">
                  <c:v>3404900</c:v>
                </c:pt>
                <c:pt idx="3">
                  <c:v>3345100</c:v>
                </c:pt>
                <c:pt idx="4">
                  <c:v>1048300</c:v>
                </c:pt>
                <c:pt idx="5">
                  <c:v>1481300</c:v>
                </c:pt>
                <c:pt idx="6">
                  <c:v>1120700</c:v>
                </c:pt>
                <c:pt idx="7">
                  <c:v>1298800</c:v>
                </c:pt>
                <c:pt idx="8">
                  <c:v>1305700</c:v>
                </c:pt>
                <c:pt idx="9">
                  <c:v>999600</c:v>
                </c:pt>
                <c:pt idx="10">
                  <c:v>1211200</c:v>
                </c:pt>
                <c:pt idx="11">
                  <c:v>1270900</c:v>
                </c:pt>
                <c:pt idx="12">
                  <c:v>1196900</c:v>
                </c:pt>
                <c:pt idx="13">
                  <c:v>1730500</c:v>
                </c:pt>
                <c:pt idx="14">
                  <c:v>1654500</c:v>
                </c:pt>
                <c:pt idx="15">
                  <c:v>1235800</c:v>
                </c:pt>
                <c:pt idx="16">
                  <c:v>1258300</c:v>
                </c:pt>
                <c:pt idx="17">
                  <c:v>1260600</c:v>
                </c:pt>
                <c:pt idx="18">
                  <c:v>1635600</c:v>
                </c:pt>
                <c:pt idx="19">
                  <c:v>778700</c:v>
                </c:pt>
                <c:pt idx="20">
                  <c:v>1023400</c:v>
                </c:pt>
                <c:pt idx="21">
                  <c:v>987700</c:v>
                </c:pt>
                <c:pt idx="22">
                  <c:v>807800</c:v>
                </c:pt>
                <c:pt idx="23">
                  <c:v>947700</c:v>
                </c:pt>
                <c:pt idx="24">
                  <c:v>1083700</c:v>
                </c:pt>
                <c:pt idx="25">
                  <c:v>1052400</c:v>
                </c:pt>
                <c:pt idx="26">
                  <c:v>1217400</c:v>
                </c:pt>
                <c:pt idx="27">
                  <c:v>651100</c:v>
                </c:pt>
                <c:pt idx="28">
                  <c:v>779500</c:v>
                </c:pt>
                <c:pt idx="29">
                  <c:v>900600</c:v>
                </c:pt>
                <c:pt idx="30">
                  <c:v>764600</c:v>
                </c:pt>
                <c:pt idx="31">
                  <c:v>1011400</c:v>
                </c:pt>
                <c:pt idx="32">
                  <c:v>979900</c:v>
                </c:pt>
                <c:pt idx="33">
                  <c:v>765000</c:v>
                </c:pt>
                <c:pt idx="34">
                  <c:v>987500</c:v>
                </c:pt>
                <c:pt idx="35">
                  <c:v>783100</c:v>
                </c:pt>
                <c:pt idx="36">
                  <c:v>949000</c:v>
                </c:pt>
                <c:pt idx="37">
                  <c:v>760200</c:v>
                </c:pt>
                <c:pt idx="38">
                  <c:v>655400</c:v>
                </c:pt>
                <c:pt idx="39">
                  <c:v>718200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B5-4988-A91B-1C2CD5873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5468760"/>
        <c:axId val="405469416"/>
      </c:lineChart>
      <c:catAx>
        <c:axId val="405468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9416"/>
        <c:crosses val="autoZero"/>
        <c:auto val="1"/>
        <c:lblAlgn val="ctr"/>
        <c:lblOffset val="100"/>
        <c:noMultiLvlLbl val="0"/>
      </c:catAx>
      <c:valAx>
        <c:axId val="405469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8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C++ PrimeFinder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'C++ PrimeFinder'!$E$2:$H$2</c:f>
              <c:strCache>
                <c:ptCount val="1"/>
                <c:pt idx="0">
                  <c:v>C++ Primative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'C++ PrimeFinder'!$F$4:$F$43</c:f>
              <c:numCache>
                <c:formatCode>General</c:formatCode>
                <c:ptCount val="40"/>
                <c:pt idx="0">
                  <c:v>369300</c:v>
                </c:pt>
                <c:pt idx="1">
                  <c:v>353600</c:v>
                </c:pt>
                <c:pt idx="2">
                  <c:v>374800</c:v>
                </c:pt>
                <c:pt idx="3">
                  <c:v>356700</c:v>
                </c:pt>
                <c:pt idx="4">
                  <c:v>356500</c:v>
                </c:pt>
                <c:pt idx="5">
                  <c:v>376300</c:v>
                </c:pt>
                <c:pt idx="6">
                  <c:v>357500</c:v>
                </c:pt>
                <c:pt idx="7">
                  <c:v>401100</c:v>
                </c:pt>
                <c:pt idx="8">
                  <c:v>355600</c:v>
                </c:pt>
                <c:pt idx="9">
                  <c:v>356500</c:v>
                </c:pt>
                <c:pt idx="10">
                  <c:v>365300</c:v>
                </c:pt>
                <c:pt idx="11">
                  <c:v>355400</c:v>
                </c:pt>
                <c:pt idx="12">
                  <c:v>392600</c:v>
                </c:pt>
                <c:pt idx="13">
                  <c:v>357400</c:v>
                </c:pt>
                <c:pt idx="14">
                  <c:v>356600</c:v>
                </c:pt>
                <c:pt idx="15">
                  <c:v>372300</c:v>
                </c:pt>
                <c:pt idx="16">
                  <c:v>356700</c:v>
                </c:pt>
                <c:pt idx="17">
                  <c:v>393600</c:v>
                </c:pt>
                <c:pt idx="18">
                  <c:v>584000</c:v>
                </c:pt>
                <c:pt idx="19">
                  <c:v>490300</c:v>
                </c:pt>
                <c:pt idx="20">
                  <c:v>406600</c:v>
                </c:pt>
                <c:pt idx="21">
                  <c:v>400400</c:v>
                </c:pt>
                <c:pt idx="22">
                  <c:v>367200</c:v>
                </c:pt>
                <c:pt idx="23">
                  <c:v>364100</c:v>
                </c:pt>
                <c:pt idx="24">
                  <c:v>384300</c:v>
                </c:pt>
                <c:pt idx="25">
                  <c:v>362900</c:v>
                </c:pt>
                <c:pt idx="26">
                  <c:v>378000</c:v>
                </c:pt>
                <c:pt idx="27">
                  <c:v>368400</c:v>
                </c:pt>
                <c:pt idx="28">
                  <c:v>367300</c:v>
                </c:pt>
                <c:pt idx="29">
                  <c:v>379800</c:v>
                </c:pt>
                <c:pt idx="30">
                  <c:v>363600</c:v>
                </c:pt>
                <c:pt idx="31">
                  <c:v>361900</c:v>
                </c:pt>
                <c:pt idx="32">
                  <c:v>398000</c:v>
                </c:pt>
                <c:pt idx="33">
                  <c:v>363200</c:v>
                </c:pt>
                <c:pt idx="34">
                  <c:v>379500</c:v>
                </c:pt>
                <c:pt idx="35">
                  <c:v>362800</c:v>
                </c:pt>
                <c:pt idx="36">
                  <c:v>364100</c:v>
                </c:pt>
                <c:pt idx="37">
                  <c:v>378100</c:v>
                </c:pt>
                <c:pt idx="38">
                  <c:v>363000</c:v>
                </c:pt>
                <c:pt idx="39">
                  <c:v>378300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77-44FE-94CD-EDC59BCCFA01}"/>
            </c:ext>
          </c:extLst>
        </c:ser>
        <c:ser>
          <c:idx val="2"/>
          <c:order val="1"/>
          <c:tx>
            <c:strRef>
              <c:f>'C++ PrimeFinder'!$I$2:$L$2</c:f>
              <c:strCache>
                <c:ptCount val="1"/>
                <c:pt idx="0">
                  <c:v>C++ PrimeFinder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'C++ PrimeFinder'!$J$4:$J$43</c:f>
              <c:numCache>
                <c:formatCode>General</c:formatCode>
                <c:ptCount val="40"/>
                <c:pt idx="0">
                  <c:v>383200</c:v>
                </c:pt>
                <c:pt idx="1">
                  <c:v>416100</c:v>
                </c:pt>
                <c:pt idx="2">
                  <c:v>383400</c:v>
                </c:pt>
                <c:pt idx="3">
                  <c:v>402600</c:v>
                </c:pt>
                <c:pt idx="4">
                  <c:v>385200</c:v>
                </c:pt>
                <c:pt idx="5">
                  <c:v>372200</c:v>
                </c:pt>
                <c:pt idx="6">
                  <c:v>369800</c:v>
                </c:pt>
                <c:pt idx="7">
                  <c:v>361500</c:v>
                </c:pt>
                <c:pt idx="8">
                  <c:v>397200</c:v>
                </c:pt>
                <c:pt idx="9">
                  <c:v>361100</c:v>
                </c:pt>
                <c:pt idx="10">
                  <c:v>361100</c:v>
                </c:pt>
                <c:pt idx="11">
                  <c:v>372900</c:v>
                </c:pt>
                <c:pt idx="12">
                  <c:v>361700</c:v>
                </c:pt>
                <c:pt idx="13">
                  <c:v>397900</c:v>
                </c:pt>
                <c:pt idx="14">
                  <c:v>360800</c:v>
                </c:pt>
                <c:pt idx="15">
                  <c:v>361700</c:v>
                </c:pt>
                <c:pt idx="16">
                  <c:v>383800</c:v>
                </c:pt>
                <c:pt idx="17">
                  <c:v>361300</c:v>
                </c:pt>
                <c:pt idx="18">
                  <c:v>395800</c:v>
                </c:pt>
                <c:pt idx="19">
                  <c:v>361300</c:v>
                </c:pt>
                <c:pt idx="20">
                  <c:v>361200</c:v>
                </c:pt>
                <c:pt idx="21">
                  <c:v>390300</c:v>
                </c:pt>
                <c:pt idx="22">
                  <c:v>362600</c:v>
                </c:pt>
                <c:pt idx="23">
                  <c:v>412300</c:v>
                </c:pt>
                <c:pt idx="24">
                  <c:v>360700</c:v>
                </c:pt>
                <c:pt idx="25">
                  <c:v>360800</c:v>
                </c:pt>
                <c:pt idx="26">
                  <c:v>454900</c:v>
                </c:pt>
                <c:pt idx="27">
                  <c:v>361300</c:v>
                </c:pt>
                <c:pt idx="28">
                  <c:v>403900</c:v>
                </c:pt>
                <c:pt idx="29">
                  <c:v>360900</c:v>
                </c:pt>
                <c:pt idx="30">
                  <c:v>361200</c:v>
                </c:pt>
                <c:pt idx="31">
                  <c:v>403200</c:v>
                </c:pt>
                <c:pt idx="32">
                  <c:v>361600</c:v>
                </c:pt>
                <c:pt idx="33">
                  <c:v>374500</c:v>
                </c:pt>
                <c:pt idx="34">
                  <c:v>360200</c:v>
                </c:pt>
                <c:pt idx="35">
                  <c:v>364400</c:v>
                </c:pt>
                <c:pt idx="36">
                  <c:v>409600</c:v>
                </c:pt>
                <c:pt idx="37">
                  <c:v>493700</c:v>
                </c:pt>
                <c:pt idx="38">
                  <c:v>392900</c:v>
                </c:pt>
                <c:pt idx="39">
                  <c:v>368400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77-44FE-94CD-EDC59BCCFA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6170112"/>
        <c:axId val="402314928"/>
      </c:lineChart>
      <c:catAx>
        <c:axId val="496170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14928"/>
        <c:crosses val="autoZero"/>
        <c:auto val="1"/>
        <c:lblAlgn val="ctr"/>
        <c:lblOffset val="100"/>
        <c:noMultiLvlLbl val="0"/>
      </c:catAx>
      <c:valAx>
        <c:axId val="40231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7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Java 10, 10k, Primefinder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'PrimeFinder sqrt'!$A$2</c:f>
              <c:strCache>
                <c:ptCount val="1"/>
                <c:pt idx="0">
                  <c:v>Primative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'PrimeFinder sqrt'!$B$4:$B$43</c:f>
              <c:numCache>
                <c:formatCode>General</c:formatCode>
                <c:ptCount val="40"/>
                <c:pt idx="0">
                  <c:v>3872100</c:v>
                </c:pt>
                <c:pt idx="1">
                  <c:v>1506400</c:v>
                </c:pt>
                <c:pt idx="2">
                  <c:v>1263100</c:v>
                </c:pt>
                <c:pt idx="3">
                  <c:v>1350200</c:v>
                </c:pt>
                <c:pt idx="4">
                  <c:v>1356900</c:v>
                </c:pt>
                <c:pt idx="5">
                  <c:v>1410300</c:v>
                </c:pt>
                <c:pt idx="6">
                  <c:v>1285500</c:v>
                </c:pt>
                <c:pt idx="7">
                  <c:v>1368800</c:v>
                </c:pt>
                <c:pt idx="8">
                  <c:v>1560100</c:v>
                </c:pt>
                <c:pt idx="9">
                  <c:v>1401500</c:v>
                </c:pt>
                <c:pt idx="10">
                  <c:v>957100</c:v>
                </c:pt>
                <c:pt idx="11">
                  <c:v>663300</c:v>
                </c:pt>
                <c:pt idx="12">
                  <c:v>645100</c:v>
                </c:pt>
                <c:pt idx="13">
                  <c:v>726800</c:v>
                </c:pt>
                <c:pt idx="14">
                  <c:v>692100</c:v>
                </c:pt>
                <c:pt idx="15">
                  <c:v>669900</c:v>
                </c:pt>
                <c:pt idx="16">
                  <c:v>685500</c:v>
                </c:pt>
                <c:pt idx="17">
                  <c:v>711300</c:v>
                </c:pt>
                <c:pt idx="18">
                  <c:v>652000</c:v>
                </c:pt>
                <c:pt idx="19">
                  <c:v>739000</c:v>
                </c:pt>
                <c:pt idx="20">
                  <c:v>656700</c:v>
                </c:pt>
                <c:pt idx="21">
                  <c:v>661400</c:v>
                </c:pt>
                <c:pt idx="22">
                  <c:v>787400</c:v>
                </c:pt>
                <c:pt idx="23">
                  <c:v>699900</c:v>
                </c:pt>
                <c:pt idx="24">
                  <c:v>687100</c:v>
                </c:pt>
                <c:pt idx="25">
                  <c:v>721400</c:v>
                </c:pt>
                <c:pt idx="26">
                  <c:v>868600</c:v>
                </c:pt>
                <c:pt idx="27">
                  <c:v>721800</c:v>
                </c:pt>
                <c:pt idx="28">
                  <c:v>817500</c:v>
                </c:pt>
                <c:pt idx="29">
                  <c:v>625100</c:v>
                </c:pt>
                <c:pt idx="30">
                  <c:v>725900</c:v>
                </c:pt>
                <c:pt idx="31">
                  <c:v>645300</c:v>
                </c:pt>
                <c:pt idx="32">
                  <c:v>624100</c:v>
                </c:pt>
                <c:pt idx="33">
                  <c:v>582900</c:v>
                </c:pt>
                <c:pt idx="34">
                  <c:v>486400</c:v>
                </c:pt>
                <c:pt idx="35">
                  <c:v>612100</c:v>
                </c:pt>
                <c:pt idx="36">
                  <c:v>625100</c:v>
                </c:pt>
                <c:pt idx="37">
                  <c:v>639000</c:v>
                </c:pt>
                <c:pt idx="38">
                  <c:v>636100</c:v>
                </c:pt>
                <c:pt idx="39">
                  <c:v>734700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21-472A-B5D0-09B7C3933598}"/>
            </c:ext>
          </c:extLst>
        </c:ser>
        <c:ser>
          <c:idx val="1"/>
          <c:order val="1"/>
          <c:tx>
            <c:strRef>
              <c:f>'PrimeFinder sqrt'!$E$2</c:f>
              <c:strCache>
                <c:ptCount val="1"/>
                <c:pt idx="0">
                  <c:v>Class PrimeFinder SQRT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'PrimeFinder sqrt'!$F$4:$F$43</c:f>
              <c:numCache>
                <c:formatCode>General</c:formatCode>
                <c:ptCount val="40"/>
                <c:pt idx="0">
                  <c:v>23564000</c:v>
                </c:pt>
                <c:pt idx="1">
                  <c:v>9018300</c:v>
                </c:pt>
                <c:pt idx="2">
                  <c:v>1304300</c:v>
                </c:pt>
                <c:pt idx="3">
                  <c:v>1377100</c:v>
                </c:pt>
                <c:pt idx="4">
                  <c:v>1416600</c:v>
                </c:pt>
                <c:pt idx="5">
                  <c:v>1365100</c:v>
                </c:pt>
                <c:pt idx="6">
                  <c:v>1297300</c:v>
                </c:pt>
                <c:pt idx="7">
                  <c:v>1407200</c:v>
                </c:pt>
                <c:pt idx="8">
                  <c:v>1425100</c:v>
                </c:pt>
                <c:pt idx="9">
                  <c:v>1304100</c:v>
                </c:pt>
                <c:pt idx="10">
                  <c:v>1356900</c:v>
                </c:pt>
                <c:pt idx="11">
                  <c:v>1134900</c:v>
                </c:pt>
                <c:pt idx="12">
                  <c:v>1318000</c:v>
                </c:pt>
                <c:pt idx="13">
                  <c:v>1494100</c:v>
                </c:pt>
                <c:pt idx="14">
                  <c:v>1364600</c:v>
                </c:pt>
                <c:pt idx="15">
                  <c:v>1401100</c:v>
                </c:pt>
                <c:pt idx="16">
                  <c:v>1038800</c:v>
                </c:pt>
                <c:pt idx="17">
                  <c:v>1062000</c:v>
                </c:pt>
                <c:pt idx="18">
                  <c:v>1098700</c:v>
                </c:pt>
                <c:pt idx="19">
                  <c:v>1079900</c:v>
                </c:pt>
                <c:pt idx="20">
                  <c:v>1098600</c:v>
                </c:pt>
                <c:pt idx="21">
                  <c:v>1063700</c:v>
                </c:pt>
                <c:pt idx="22">
                  <c:v>1395300</c:v>
                </c:pt>
                <c:pt idx="23">
                  <c:v>1361000</c:v>
                </c:pt>
                <c:pt idx="24">
                  <c:v>1094800</c:v>
                </c:pt>
                <c:pt idx="25">
                  <c:v>1253700</c:v>
                </c:pt>
                <c:pt idx="26">
                  <c:v>1346700</c:v>
                </c:pt>
                <c:pt idx="27">
                  <c:v>1433500</c:v>
                </c:pt>
                <c:pt idx="28">
                  <c:v>1337500</c:v>
                </c:pt>
                <c:pt idx="29">
                  <c:v>1377500</c:v>
                </c:pt>
                <c:pt idx="30">
                  <c:v>1241000</c:v>
                </c:pt>
                <c:pt idx="31">
                  <c:v>1277900</c:v>
                </c:pt>
                <c:pt idx="32">
                  <c:v>1094800</c:v>
                </c:pt>
                <c:pt idx="33">
                  <c:v>1250900</c:v>
                </c:pt>
                <c:pt idx="34">
                  <c:v>1160200</c:v>
                </c:pt>
                <c:pt idx="35">
                  <c:v>1326300</c:v>
                </c:pt>
                <c:pt idx="36">
                  <c:v>1462800</c:v>
                </c:pt>
                <c:pt idx="37">
                  <c:v>1410400</c:v>
                </c:pt>
                <c:pt idx="38">
                  <c:v>1335100</c:v>
                </c:pt>
                <c:pt idx="39">
                  <c:v>1320700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21-472A-B5D0-09B7C3933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5468760"/>
        <c:axId val="405469416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'PrimeFinder sqrt'!$I$2:$L$2</c15:sqref>
                        </c15:formulaRef>
                      </c:ext>
                    </c:extLst>
                    <c:strCache>
                      <c:ptCount val="1"/>
                      <c:pt idx="0">
                        <c:v>Integer</c:v>
                      </c:pt>
                    </c:strCache>
                  </c:strRef>
                </c:tx>
                <c:spPr>
                  <a:ln w="31750" cap="rnd">
                    <a:solidFill>
                      <a:schemeClr val="accent6"/>
                    </a:solidFill>
                    <a:round/>
                  </a:ln>
                  <a:effectLst>
                    <a:outerShdw blurRad="38100" dist="25400" dir="5400000" rotWithShape="0">
                      <a:srgbClr val="000000">
                        <a:alpha val="45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'PrimeFinder sqrt'!$J$4:$J$43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23268900</c:v>
                      </c:pt>
                      <c:pt idx="1">
                        <c:v>3810200</c:v>
                      </c:pt>
                      <c:pt idx="2">
                        <c:v>3533700</c:v>
                      </c:pt>
                      <c:pt idx="3">
                        <c:v>3837700</c:v>
                      </c:pt>
                      <c:pt idx="4">
                        <c:v>3669500</c:v>
                      </c:pt>
                      <c:pt idx="5">
                        <c:v>3027900</c:v>
                      </c:pt>
                      <c:pt idx="6">
                        <c:v>3318600</c:v>
                      </c:pt>
                      <c:pt idx="7">
                        <c:v>4504400</c:v>
                      </c:pt>
                      <c:pt idx="8">
                        <c:v>3657400</c:v>
                      </c:pt>
                      <c:pt idx="9">
                        <c:v>4334000</c:v>
                      </c:pt>
                      <c:pt idx="10">
                        <c:v>1167400</c:v>
                      </c:pt>
                      <c:pt idx="11">
                        <c:v>1125300</c:v>
                      </c:pt>
                      <c:pt idx="12">
                        <c:v>1137200</c:v>
                      </c:pt>
                      <c:pt idx="13">
                        <c:v>1144800</c:v>
                      </c:pt>
                      <c:pt idx="14">
                        <c:v>995000</c:v>
                      </c:pt>
                      <c:pt idx="15">
                        <c:v>1169200</c:v>
                      </c:pt>
                      <c:pt idx="16">
                        <c:v>1180600</c:v>
                      </c:pt>
                      <c:pt idx="17">
                        <c:v>1014600</c:v>
                      </c:pt>
                      <c:pt idx="18">
                        <c:v>926600</c:v>
                      </c:pt>
                      <c:pt idx="19">
                        <c:v>1089900</c:v>
                      </c:pt>
                      <c:pt idx="20">
                        <c:v>1234900</c:v>
                      </c:pt>
                      <c:pt idx="21">
                        <c:v>1132400</c:v>
                      </c:pt>
                      <c:pt idx="22">
                        <c:v>1133600</c:v>
                      </c:pt>
                      <c:pt idx="23">
                        <c:v>879800</c:v>
                      </c:pt>
                      <c:pt idx="24">
                        <c:v>969800</c:v>
                      </c:pt>
                      <c:pt idx="25">
                        <c:v>806700</c:v>
                      </c:pt>
                      <c:pt idx="26">
                        <c:v>852800</c:v>
                      </c:pt>
                      <c:pt idx="27">
                        <c:v>993400</c:v>
                      </c:pt>
                      <c:pt idx="28">
                        <c:v>1004200</c:v>
                      </c:pt>
                      <c:pt idx="29">
                        <c:v>931000</c:v>
                      </c:pt>
                      <c:pt idx="30">
                        <c:v>1186000</c:v>
                      </c:pt>
                      <c:pt idx="31">
                        <c:v>1107300</c:v>
                      </c:pt>
                      <c:pt idx="32">
                        <c:v>1049500</c:v>
                      </c:pt>
                      <c:pt idx="33">
                        <c:v>1082200</c:v>
                      </c:pt>
                      <c:pt idx="34">
                        <c:v>2159000</c:v>
                      </c:pt>
                      <c:pt idx="35">
                        <c:v>1153100</c:v>
                      </c:pt>
                      <c:pt idx="36">
                        <c:v>1191800</c:v>
                      </c:pt>
                      <c:pt idx="37">
                        <c:v>1136100</c:v>
                      </c:pt>
                      <c:pt idx="38">
                        <c:v>1200500</c:v>
                      </c:pt>
                      <c:pt idx="39">
                        <c:v>1245200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5421-472A-B5D0-09B7C3933598}"/>
                  </c:ext>
                </c:extLst>
              </c15:ser>
            </c15:filteredLineSeries>
          </c:ext>
        </c:extLst>
      </c:lineChart>
      <c:catAx>
        <c:axId val="405468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9416"/>
        <c:crosses val="autoZero"/>
        <c:auto val="1"/>
        <c:lblAlgn val="ctr"/>
        <c:lblOffset val="100"/>
        <c:noMultiLvlLbl val="0"/>
      </c:catAx>
      <c:valAx>
        <c:axId val="405469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8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C++ </a:t>
            </a:r>
            <a:r>
              <a:rPr lang="en-US" dirty="0" err="1"/>
              <a:t>PrimeFinder</a:t>
            </a:r>
            <a:r>
              <a:rPr lang="en-US" dirty="0"/>
              <a:t> SQRT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'C++ PrimeFinderSQRT'!$A$2:$D$2</c:f>
              <c:strCache>
                <c:ptCount val="1"/>
                <c:pt idx="0">
                  <c:v>C++ PrimeFinder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'C++ PrimeFinderSQRT'!$B$4:$B$43</c:f>
              <c:numCache>
                <c:formatCode>General</c:formatCode>
                <c:ptCount val="40"/>
                <c:pt idx="0">
                  <c:v>383200</c:v>
                </c:pt>
                <c:pt idx="1">
                  <c:v>416100</c:v>
                </c:pt>
                <c:pt idx="2">
                  <c:v>383400</c:v>
                </c:pt>
                <c:pt idx="3">
                  <c:v>402600</c:v>
                </c:pt>
                <c:pt idx="4">
                  <c:v>385200</c:v>
                </c:pt>
                <c:pt idx="5">
                  <c:v>372200</c:v>
                </c:pt>
                <c:pt idx="6">
                  <c:v>369800</c:v>
                </c:pt>
                <c:pt idx="7">
                  <c:v>361500</c:v>
                </c:pt>
                <c:pt idx="8">
                  <c:v>397200</c:v>
                </c:pt>
                <c:pt idx="9">
                  <c:v>361100</c:v>
                </c:pt>
                <c:pt idx="10">
                  <c:v>361100</c:v>
                </c:pt>
                <c:pt idx="11">
                  <c:v>372900</c:v>
                </c:pt>
                <c:pt idx="12">
                  <c:v>361700</c:v>
                </c:pt>
                <c:pt idx="13">
                  <c:v>397900</c:v>
                </c:pt>
                <c:pt idx="14">
                  <c:v>360800</c:v>
                </c:pt>
                <c:pt idx="15">
                  <c:v>361700</c:v>
                </c:pt>
                <c:pt idx="16">
                  <c:v>383800</c:v>
                </c:pt>
                <c:pt idx="17">
                  <c:v>361300</c:v>
                </c:pt>
                <c:pt idx="18">
                  <c:v>395800</c:v>
                </c:pt>
                <c:pt idx="19">
                  <c:v>361300</c:v>
                </c:pt>
                <c:pt idx="20">
                  <c:v>361200</c:v>
                </c:pt>
                <c:pt idx="21">
                  <c:v>390300</c:v>
                </c:pt>
                <c:pt idx="22">
                  <c:v>362600</c:v>
                </c:pt>
                <c:pt idx="23">
                  <c:v>412300</c:v>
                </c:pt>
                <c:pt idx="24">
                  <c:v>360700</c:v>
                </c:pt>
                <c:pt idx="25">
                  <c:v>360800</c:v>
                </c:pt>
                <c:pt idx="26">
                  <c:v>454900</c:v>
                </c:pt>
                <c:pt idx="27">
                  <c:v>361300</c:v>
                </c:pt>
                <c:pt idx="28">
                  <c:v>403900</c:v>
                </c:pt>
                <c:pt idx="29">
                  <c:v>360900</c:v>
                </c:pt>
                <c:pt idx="30">
                  <c:v>361200</c:v>
                </c:pt>
                <c:pt idx="31">
                  <c:v>403200</c:v>
                </c:pt>
                <c:pt idx="32">
                  <c:v>361600</c:v>
                </c:pt>
                <c:pt idx="33">
                  <c:v>374500</c:v>
                </c:pt>
                <c:pt idx="34">
                  <c:v>360200</c:v>
                </c:pt>
                <c:pt idx="35">
                  <c:v>364400</c:v>
                </c:pt>
                <c:pt idx="36">
                  <c:v>409600</c:v>
                </c:pt>
                <c:pt idx="37">
                  <c:v>493700</c:v>
                </c:pt>
                <c:pt idx="38">
                  <c:v>392900</c:v>
                </c:pt>
                <c:pt idx="39">
                  <c:v>368400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0-433F-BB90-4B52E0B8F53F}"/>
            </c:ext>
          </c:extLst>
        </c:ser>
        <c:ser>
          <c:idx val="1"/>
          <c:order val="1"/>
          <c:tx>
            <c:strRef>
              <c:f>'C++ PrimeFinderSQRT'!$E$2:$H$2</c:f>
              <c:strCache>
                <c:ptCount val="1"/>
                <c:pt idx="0">
                  <c:v>C++ PrimeFinder SQRT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'C++ PrimeFinderSQRT'!$F$4:$F$43</c:f>
              <c:numCache>
                <c:formatCode>General</c:formatCode>
                <c:ptCount val="40"/>
                <c:pt idx="0">
                  <c:v>511900</c:v>
                </c:pt>
                <c:pt idx="1">
                  <c:v>428300</c:v>
                </c:pt>
                <c:pt idx="2">
                  <c:v>459000</c:v>
                </c:pt>
                <c:pt idx="3">
                  <c:v>440000</c:v>
                </c:pt>
                <c:pt idx="4">
                  <c:v>418600</c:v>
                </c:pt>
                <c:pt idx="5">
                  <c:v>418200</c:v>
                </c:pt>
                <c:pt idx="6">
                  <c:v>440700</c:v>
                </c:pt>
                <c:pt idx="7">
                  <c:v>548800</c:v>
                </c:pt>
                <c:pt idx="8">
                  <c:v>420200</c:v>
                </c:pt>
                <c:pt idx="9">
                  <c:v>485500</c:v>
                </c:pt>
                <c:pt idx="10">
                  <c:v>397100</c:v>
                </c:pt>
                <c:pt idx="11">
                  <c:v>526400</c:v>
                </c:pt>
                <c:pt idx="12">
                  <c:v>484200</c:v>
                </c:pt>
                <c:pt idx="13">
                  <c:v>530200</c:v>
                </c:pt>
                <c:pt idx="14">
                  <c:v>407100</c:v>
                </c:pt>
                <c:pt idx="15">
                  <c:v>436300</c:v>
                </c:pt>
                <c:pt idx="16">
                  <c:v>405300</c:v>
                </c:pt>
                <c:pt idx="17">
                  <c:v>425100</c:v>
                </c:pt>
                <c:pt idx="18">
                  <c:v>405000</c:v>
                </c:pt>
                <c:pt idx="19">
                  <c:v>425800</c:v>
                </c:pt>
                <c:pt idx="20">
                  <c:v>402600</c:v>
                </c:pt>
                <c:pt idx="21">
                  <c:v>392500</c:v>
                </c:pt>
                <c:pt idx="22">
                  <c:v>468500</c:v>
                </c:pt>
                <c:pt idx="23">
                  <c:v>405400</c:v>
                </c:pt>
                <c:pt idx="24">
                  <c:v>426000</c:v>
                </c:pt>
                <c:pt idx="25">
                  <c:v>404000</c:v>
                </c:pt>
                <c:pt idx="26">
                  <c:v>424700</c:v>
                </c:pt>
                <c:pt idx="27">
                  <c:v>404200</c:v>
                </c:pt>
                <c:pt idx="28">
                  <c:v>404000</c:v>
                </c:pt>
                <c:pt idx="29">
                  <c:v>404700</c:v>
                </c:pt>
                <c:pt idx="30">
                  <c:v>406200</c:v>
                </c:pt>
                <c:pt idx="31">
                  <c:v>420500</c:v>
                </c:pt>
                <c:pt idx="32">
                  <c:v>404200</c:v>
                </c:pt>
                <c:pt idx="33">
                  <c:v>532400</c:v>
                </c:pt>
                <c:pt idx="34">
                  <c:v>607000</c:v>
                </c:pt>
                <c:pt idx="35">
                  <c:v>621600</c:v>
                </c:pt>
                <c:pt idx="36">
                  <c:v>625800</c:v>
                </c:pt>
                <c:pt idx="37">
                  <c:v>609000</c:v>
                </c:pt>
                <c:pt idx="38">
                  <c:v>627300</c:v>
                </c:pt>
                <c:pt idx="39">
                  <c:v>621800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80-433F-BB90-4B52E0B8F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6170112"/>
        <c:axId val="402314928"/>
      </c:lineChart>
      <c:catAx>
        <c:axId val="496170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14928"/>
        <c:crosses val="autoZero"/>
        <c:auto val="1"/>
        <c:lblAlgn val="ctr"/>
        <c:lblOffset val="100"/>
        <c:noMultiLvlLbl val="0"/>
      </c:catAx>
      <c:valAx>
        <c:axId val="40231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7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Java 10, 10k, Integer, PrimeFinder, IsPrime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'PrimeFinder + isPrime'!$A$2</c:f>
              <c:strCache>
                <c:ptCount val="1"/>
                <c:pt idx="0">
                  <c:v>Primative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'PrimeFinder + isPrime'!$B$4:$B$43</c:f>
              <c:numCache>
                <c:formatCode>General</c:formatCode>
                <c:ptCount val="40"/>
                <c:pt idx="0">
                  <c:v>3872100</c:v>
                </c:pt>
                <c:pt idx="1">
                  <c:v>1506400</c:v>
                </c:pt>
                <c:pt idx="2">
                  <c:v>1263100</c:v>
                </c:pt>
                <c:pt idx="3">
                  <c:v>1350200</c:v>
                </c:pt>
                <c:pt idx="4">
                  <c:v>1356900</c:v>
                </c:pt>
                <c:pt idx="5">
                  <c:v>1410300</c:v>
                </c:pt>
                <c:pt idx="6">
                  <c:v>1285500</c:v>
                </c:pt>
                <c:pt idx="7">
                  <c:v>1368800</c:v>
                </c:pt>
                <c:pt idx="8">
                  <c:v>1560100</c:v>
                </c:pt>
                <c:pt idx="9">
                  <c:v>1401500</c:v>
                </c:pt>
                <c:pt idx="10">
                  <c:v>957100</c:v>
                </c:pt>
                <c:pt idx="11">
                  <c:v>663300</c:v>
                </c:pt>
                <c:pt idx="12">
                  <c:v>645100</c:v>
                </c:pt>
                <c:pt idx="13">
                  <c:v>726800</c:v>
                </c:pt>
                <c:pt idx="14">
                  <c:v>692100</c:v>
                </c:pt>
                <c:pt idx="15">
                  <c:v>669900</c:v>
                </c:pt>
                <c:pt idx="16">
                  <c:v>685500</c:v>
                </c:pt>
                <c:pt idx="17">
                  <c:v>711300</c:v>
                </c:pt>
                <c:pt idx="18">
                  <c:v>652000</c:v>
                </c:pt>
                <c:pt idx="19">
                  <c:v>739000</c:v>
                </c:pt>
                <c:pt idx="20">
                  <c:v>656700</c:v>
                </c:pt>
                <c:pt idx="21">
                  <c:v>661400</c:v>
                </c:pt>
                <c:pt idx="22">
                  <c:v>787400</c:v>
                </c:pt>
                <c:pt idx="23">
                  <c:v>699900</c:v>
                </c:pt>
                <c:pt idx="24">
                  <c:v>687100</c:v>
                </c:pt>
                <c:pt idx="25">
                  <c:v>721400</c:v>
                </c:pt>
                <c:pt idx="26">
                  <c:v>868600</c:v>
                </c:pt>
                <c:pt idx="27">
                  <c:v>721800</c:v>
                </c:pt>
                <c:pt idx="28">
                  <c:v>817500</c:v>
                </c:pt>
                <c:pt idx="29">
                  <c:v>625100</c:v>
                </c:pt>
                <c:pt idx="30">
                  <c:v>725900</c:v>
                </c:pt>
                <c:pt idx="31">
                  <c:v>645300</c:v>
                </c:pt>
                <c:pt idx="32">
                  <c:v>624100</c:v>
                </c:pt>
                <c:pt idx="33">
                  <c:v>582900</c:v>
                </c:pt>
                <c:pt idx="34">
                  <c:v>486400</c:v>
                </c:pt>
                <c:pt idx="35">
                  <c:v>612100</c:v>
                </c:pt>
                <c:pt idx="36">
                  <c:v>625100</c:v>
                </c:pt>
                <c:pt idx="37">
                  <c:v>639000</c:v>
                </c:pt>
                <c:pt idx="38">
                  <c:v>636100</c:v>
                </c:pt>
                <c:pt idx="39">
                  <c:v>734700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84-4695-BB25-A95A395C7696}"/>
            </c:ext>
          </c:extLst>
        </c:ser>
        <c:ser>
          <c:idx val="1"/>
          <c:order val="1"/>
          <c:tx>
            <c:strRef>
              <c:f>'PrimeFinder + isPrime'!$E$2</c:f>
              <c:strCache>
                <c:ptCount val="1"/>
                <c:pt idx="0">
                  <c:v>Class PrimeFinder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'PrimeFinder + isPrime'!$F$4:$F$43</c:f>
              <c:numCache>
                <c:formatCode>General</c:formatCode>
                <c:ptCount val="40"/>
                <c:pt idx="0">
                  <c:v>27032500</c:v>
                </c:pt>
                <c:pt idx="1">
                  <c:v>2089900</c:v>
                </c:pt>
                <c:pt idx="2">
                  <c:v>3404900</c:v>
                </c:pt>
                <c:pt idx="3">
                  <c:v>3345100</c:v>
                </c:pt>
                <c:pt idx="4">
                  <c:v>1048300</c:v>
                </c:pt>
                <c:pt idx="5">
                  <c:v>1481300</c:v>
                </c:pt>
                <c:pt idx="6">
                  <c:v>1120700</c:v>
                </c:pt>
                <c:pt idx="7">
                  <c:v>1298800</c:v>
                </c:pt>
                <c:pt idx="8">
                  <c:v>1305700</c:v>
                </c:pt>
                <c:pt idx="9">
                  <c:v>999600</c:v>
                </c:pt>
                <c:pt idx="10">
                  <c:v>1211200</c:v>
                </c:pt>
                <c:pt idx="11">
                  <c:v>1270900</c:v>
                </c:pt>
                <c:pt idx="12">
                  <c:v>1196900</c:v>
                </c:pt>
                <c:pt idx="13">
                  <c:v>1730500</c:v>
                </c:pt>
                <c:pt idx="14">
                  <c:v>1654500</c:v>
                </c:pt>
                <c:pt idx="15">
                  <c:v>1235800</c:v>
                </c:pt>
                <c:pt idx="16">
                  <c:v>1258300</c:v>
                </c:pt>
                <c:pt idx="17">
                  <c:v>1260600</c:v>
                </c:pt>
                <c:pt idx="18">
                  <c:v>1635600</c:v>
                </c:pt>
                <c:pt idx="19">
                  <c:v>778700</c:v>
                </c:pt>
                <c:pt idx="20">
                  <c:v>1023400</c:v>
                </c:pt>
                <c:pt idx="21">
                  <c:v>987700</c:v>
                </c:pt>
                <c:pt idx="22">
                  <c:v>807800</c:v>
                </c:pt>
                <c:pt idx="23">
                  <c:v>947700</c:v>
                </c:pt>
                <c:pt idx="24">
                  <c:v>1083700</c:v>
                </c:pt>
                <c:pt idx="25">
                  <c:v>1052400</c:v>
                </c:pt>
                <c:pt idx="26">
                  <c:v>1217400</c:v>
                </c:pt>
                <c:pt idx="27">
                  <c:v>651100</c:v>
                </c:pt>
                <c:pt idx="28">
                  <c:v>779500</c:v>
                </c:pt>
                <c:pt idx="29">
                  <c:v>900600</c:v>
                </c:pt>
                <c:pt idx="30">
                  <c:v>764600</c:v>
                </c:pt>
                <c:pt idx="31">
                  <c:v>1011400</c:v>
                </c:pt>
                <c:pt idx="32">
                  <c:v>979900</c:v>
                </c:pt>
                <c:pt idx="33">
                  <c:v>765000</c:v>
                </c:pt>
                <c:pt idx="34">
                  <c:v>987500</c:v>
                </c:pt>
                <c:pt idx="35">
                  <c:v>783100</c:v>
                </c:pt>
                <c:pt idx="36">
                  <c:v>949000</c:v>
                </c:pt>
                <c:pt idx="37">
                  <c:v>760200</c:v>
                </c:pt>
                <c:pt idx="38">
                  <c:v>655400</c:v>
                </c:pt>
                <c:pt idx="39">
                  <c:v>718200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84-4695-BB25-A95A395C7696}"/>
            </c:ext>
          </c:extLst>
        </c:ser>
        <c:ser>
          <c:idx val="2"/>
          <c:order val="2"/>
          <c:tx>
            <c:strRef>
              <c:f>'PrimeFinder + isPrime'!$I$2:$L$2</c:f>
              <c:strCache>
                <c:ptCount val="1"/>
                <c:pt idx="0">
                  <c:v>PrimeFinder IsPrime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'PrimeFinder + isPrime'!$J$4:$J$43</c:f>
              <c:numCache>
                <c:formatCode>General</c:formatCode>
                <c:ptCount val="40"/>
                <c:pt idx="0">
                  <c:v>8888000</c:v>
                </c:pt>
                <c:pt idx="1">
                  <c:v>3356800</c:v>
                </c:pt>
                <c:pt idx="2">
                  <c:v>3239100</c:v>
                </c:pt>
                <c:pt idx="3">
                  <c:v>2818800</c:v>
                </c:pt>
                <c:pt idx="4">
                  <c:v>3265600</c:v>
                </c:pt>
                <c:pt idx="5">
                  <c:v>2652500</c:v>
                </c:pt>
                <c:pt idx="6">
                  <c:v>2051800</c:v>
                </c:pt>
                <c:pt idx="7">
                  <c:v>1166400</c:v>
                </c:pt>
                <c:pt idx="8">
                  <c:v>1339800</c:v>
                </c:pt>
                <c:pt idx="9">
                  <c:v>1207900</c:v>
                </c:pt>
                <c:pt idx="10">
                  <c:v>1706200</c:v>
                </c:pt>
                <c:pt idx="11">
                  <c:v>1637900</c:v>
                </c:pt>
                <c:pt idx="12">
                  <c:v>1899500</c:v>
                </c:pt>
                <c:pt idx="13">
                  <c:v>1988200</c:v>
                </c:pt>
                <c:pt idx="14">
                  <c:v>1717500</c:v>
                </c:pt>
                <c:pt idx="15">
                  <c:v>1784500</c:v>
                </c:pt>
                <c:pt idx="16">
                  <c:v>1994700</c:v>
                </c:pt>
                <c:pt idx="17">
                  <c:v>1741800</c:v>
                </c:pt>
                <c:pt idx="18">
                  <c:v>1277400</c:v>
                </c:pt>
                <c:pt idx="19">
                  <c:v>1222100</c:v>
                </c:pt>
                <c:pt idx="20">
                  <c:v>1211600</c:v>
                </c:pt>
                <c:pt idx="21">
                  <c:v>797600</c:v>
                </c:pt>
                <c:pt idx="22">
                  <c:v>1073600</c:v>
                </c:pt>
                <c:pt idx="23">
                  <c:v>745200</c:v>
                </c:pt>
                <c:pt idx="24">
                  <c:v>841700</c:v>
                </c:pt>
                <c:pt idx="25">
                  <c:v>1052800</c:v>
                </c:pt>
                <c:pt idx="26">
                  <c:v>978200</c:v>
                </c:pt>
                <c:pt idx="27">
                  <c:v>792700</c:v>
                </c:pt>
                <c:pt idx="28">
                  <c:v>1144800</c:v>
                </c:pt>
                <c:pt idx="29">
                  <c:v>915900</c:v>
                </c:pt>
                <c:pt idx="30">
                  <c:v>975200</c:v>
                </c:pt>
                <c:pt idx="31">
                  <c:v>1089100</c:v>
                </c:pt>
                <c:pt idx="32">
                  <c:v>1089300</c:v>
                </c:pt>
                <c:pt idx="33">
                  <c:v>1137200</c:v>
                </c:pt>
                <c:pt idx="34">
                  <c:v>1278400</c:v>
                </c:pt>
                <c:pt idx="35">
                  <c:v>725300</c:v>
                </c:pt>
                <c:pt idx="36">
                  <c:v>761800</c:v>
                </c:pt>
                <c:pt idx="37">
                  <c:v>1092900</c:v>
                </c:pt>
                <c:pt idx="38">
                  <c:v>1186000</c:v>
                </c:pt>
                <c:pt idx="39">
                  <c:v>1483000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84-4695-BB25-A95A395C76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5468760"/>
        <c:axId val="405469416"/>
      </c:lineChart>
      <c:catAx>
        <c:axId val="405468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9416"/>
        <c:crosses val="autoZero"/>
        <c:auto val="1"/>
        <c:lblAlgn val="ctr"/>
        <c:lblOffset val="100"/>
        <c:noMultiLvlLbl val="0"/>
      </c:catAx>
      <c:valAx>
        <c:axId val="405469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8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C++ PrimeFinder isPrime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'C++ PrimeFinder isprime'!$A$2:$D$2</c:f>
              <c:strCache>
                <c:ptCount val="1"/>
                <c:pt idx="0">
                  <c:v>C++ PrimeFinder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'C++ PrimeFinder isprime'!$B$4:$B$43</c:f>
              <c:numCache>
                <c:formatCode>General</c:formatCode>
                <c:ptCount val="40"/>
                <c:pt idx="0">
                  <c:v>383200</c:v>
                </c:pt>
                <c:pt idx="1">
                  <c:v>416100</c:v>
                </c:pt>
                <c:pt idx="2">
                  <c:v>383400</c:v>
                </c:pt>
                <c:pt idx="3">
                  <c:v>402600</c:v>
                </c:pt>
                <c:pt idx="4">
                  <c:v>385200</c:v>
                </c:pt>
                <c:pt idx="5">
                  <c:v>372200</c:v>
                </c:pt>
                <c:pt idx="6">
                  <c:v>369800</c:v>
                </c:pt>
                <c:pt idx="7">
                  <c:v>361500</c:v>
                </c:pt>
                <c:pt idx="8">
                  <c:v>397200</c:v>
                </c:pt>
                <c:pt idx="9">
                  <c:v>361100</c:v>
                </c:pt>
                <c:pt idx="10">
                  <c:v>361100</c:v>
                </c:pt>
                <c:pt idx="11">
                  <c:v>372900</c:v>
                </c:pt>
                <c:pt idx="12">
                  <c:v>361700</c:v>
                </c:pt>
                <c:pt idx="13">
                  <c:v>397900</c:v>
                </c:pt>
                <c:pt idx="14">
                  <c:v>360800</c:v>
                </c:pt>
                <c:pt idx="15">
                  <c:v>361700</c:v>
                </c:pt>
                <c:pt idx="16">
                  <c:v>383800</c:v>
                </c:pt>
                <c:pt idx="17">
                  <c:v>361300</c:v>
                </c:pt>
                <c:pt idx="18">
                  <c:v>395800</c:v>
                </c:pt>
                <c:pt idx="19">
                  <c:v>361300</c:v>
                </c:pt>
                <c:pt idx="20">
                  <c:v>361200</c:v>
                </c:pt>
                <c:pt idx="21">
                  <c:v>390300</c:v>
                </c:pt>
                <c:pt idx="22">
                  <c:v>362600</c:v>
                </c:pt>
                <c:pt idx="23">
                  <c:v>412300</c:v>
                </c:pt>
                <c:pt idx="24">
                  <c:v>360700</c:v>
                </c:pt>
                <c:pt idx="25">
                  <c:v>360800</c:v>
                </c:pt>
                <c:pt idx="26">
                  <c:v>454900</c:v>
                </c:pt>
                <c:pt idx="27">
                  <c:v>361300</c:v>
                </c:pt>
                <c:pt idx="28">
                  <c:v>403900</c:v>
                </c:pt>
                <c:pt idx="29">
                  <c:v>360900</c:v>
                </c:pt>
                <c:pt idx="30">
                  <c:v>361200</c:v>
                </c:pt>
                <c:pt idx="31">
                  <c:v>403200</c:v>
                </c:pt>
                <c:pt idx="32">
                  <c:v>361600</c:v>
                </c:pt>
                <c:pt idx="33">
                  <c:v>374500</c:v>
                </c:pt>
                <c:pt idx="34">
                  <c:v>360200</c:v>
                </c:pt>
                <c:pt idx="35">
                  <c:v>364400</c:v>
                </c:pt>
                <c:pt idx="36">
                  <c:v>409600</c:v>
                </c:pt>
                <c:pt idx="37">
                  <c:v>493700</c:v>
                </c:pt>
                <c:pt idx="38">
                  <c:v>392900</c:v>
                </c:pt>
                <c:pt idx="39">
                  <c:v>368400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38-4043-B8BD-098DCF44BF8E}"/>
            </c:ext>
          </c:extLst>
        </c:ser>
        <c:ser>
          <c:idx val="1"/>
          <c:order val="1"/>
          <c:tx>
            <c:strRef>
              <c:f>'C++ PrimeFinder isprime'!$E$2:$H$2</c:f>
              <c:strCache>
                <c:ptCount val="1"/>
                <c:pt idx="0">
                  <c:v>C++ PrimeFinder isprime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'C++ PrimeFinder isprime'!$F$4:$F$43</c:f>
              <c:numCache>
                <c:formatCode>General</c:formatCode>
                <c:ptCount val="40"/>
                <c:pt idx="0">
                  <c:v>371500</c:v>
                </c:pt>
                <c:pt idx="1">
                  <c:v>357400</c:v>
                </c:pt>
                <c:pt idx="2">
                  <c:v>357100</c:v>
                </c:pt>
                <c:pt idx="3">
                  <c:v>416400</c:v>
                </c:pt>
                <c:pt idx="4">
                  <c:v>356600</c:v>
                </c:pt>
                <c:pt idx="5">
                  <c:v>426500</c:v>
                </c:pt>
                <c:pt idx="6">
                  <c:v>464800</c:v>
                </c:pt>
                <c:pt idx="7">
                  <c:v>418700</c:v>
                </c:pt>
                <c:pt idx="8">
                  <c:v>363100</c:v>
                </c:pt>
                <c:pt idx="9">
                  <c:v>362400</c:v>
                </c:pt>
                <c:pt idx="10">
                  <c:v>379200</c:v>
                </c:pt>
                <c:pt idx="11">
                  <c:v>362600</c:v>
                </c:pt>
                <c:pt idx="12">
                  <c:v>363400</c:v>
                </c:pt>
                <c:pt idx="13">
                  <c:v>352900</c:v>
                </c:pt>
                <c:pt idx="14">
                  <c:v>362100</c:v>
                </c:pt>
                <c:pt idx="15">
                  <c:v>379600</c:v>
                </c:pt>
                <c:pt idx="16">
                  <c:v>362700</c:v>
                </c:pt>
                <c:pt idx="17">
                  <c:v>362900</c:v>
                </c:pt>
                <c:pt idx="18">
                  <c:v>385900</c:v>
                </c:pt>
                <c:pt idx="19">
                  <c:v>362300</c:v>
                </c:pt>
                <c:pt idx="20">
                  <c:v>376900</c:v>
                </c:pt>
                <c:pt idx="21">
                  <c:v>362500</c:v>
                </c:pt>
                <c:pt idx="22">
                  <c:v>362900</c:v>
                </c:pt>
                <c:pt idx="23">
                  <c:v>386300</c:v>
                </c:pt>
                <c:pt idx="24">
                  <c:v>362700</c:v>
                </c:pt>
                <c:pt idx="25">
                  <c:v>379600</c:v>
                </c:pt>
                <c:pt idx="26">
                  <c:v>364000</c:v>
                </c:pt>
                <c:pt idx="27">
                  <c:v>362000</c:v>
                </c:pt>
                <c:pt idx="28">
                  <c:v>377600</c:v>
                </c:pt>
                <c:pt idx="29">
                  <c:v>362400</c:v>
                </c:pt>
                <c:pt idx="30">
                  <c:v>362300</c:v>
                </c:pt>
                <c:pt idx="31">
                  <c:v>575800</c:v>
                </c:pt>
                <c:pt idx="32">
                  <c:v>600100</c:v>
                </c:pt>
                <c:pt idx="33">
                  <c:v>497600</c:v>
                </c:pt>
                <c:pt idx="34">
                  <c:v>399500</c:v>
                </c:pt>
                <c:pt idx="35">
                  <c:v>364000</c:v>
                </c:pt>
                <c:pt idx="36">
                  <c:v>364400</c:v>
                </c:pt>
                <c:pt idx="37">
                  <c:v>395000</c:v>
                </c:pt>
                <c:pt idx="38">
                  <c:v>362600</c:v>
                </c:pt>
                <c:pt idx="39">
                  <c:v>391600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38-4043-B8BD-098DCF44B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6170112"/>
        <c:axId val="402314928"/>
      </c:lineChart>
      <c:catAx>
        <c:axId val="496170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14928"/>
        <c:crosses val="autoZero"/>
        <c:auto val="1"/>
        <c:lblAlgn val="ctr"/>
        <c:lblOffset val="100"/>
        <c:noMultiLvlLbl val="0"/>
      </c:catAx>
      <c:valAx>
        <c:axId val="40231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7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Java 10, 1k, Integer Primefinder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'PrimeFinder 1k'!$A$2</c:f>
              <c:strCache>
                <c:ptCount val="1"/>
                <c:pt idx="0">
                  <c:v>Integer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'PrimeFinder 1k'!$B$4:$B$43</c:f>
              <c:numCache>
                <c:formatCode>General</c:formatCode>
                <c:ptCount val="40"/>
                <c:pt idx="0">
                  <c:v>1925000</c:v>
                </c:pt>
                <c:pt idx="1">
                  <c:v>1827500</c:v>
                </c:pt>
                <c:pt idx="2">
                  <c:v>1636400</c:v>
                </c:pt>
                <c:pt idx="3">
                  <c:v>1500100</c:v>
                </c:pt>
                <c:pt idx="4">
                  <c:v>1399900</c:v>
                </c:pt>
                <c:pt idx="5">
                  <c:v>1642900</c:v>
                </c:pt>
                <c:pt idx="6">
                  <c:v>1986300</c:v>
                </c:pt>
                <c:pt idx="7">
                  <c:v>1608600</c:v>
                </c:pt>
                <c:pt idx="8">
                  <c:v>1421300</c:v>
                </c:pt>
                <c:pt idx="9">
                  <c:v>1389800</c:v>
                </c:pt>
                <c:pt idx="10">
                  <c:v>1449800</c:v>
                </c:pt>
                <c:pt idx="11">
                  <c:v>4393900</c:v>
                </c:pt>
                <c:pt idx="12">
                  <c:v>2976600</c:v>
                </c:pt>
                <c:pt idx="13">
                  <c:v>1741000</c:v>
                </c:pt>
                <c:pt idx="14">
                  <c:v>1690900</c:v>
                </c:pt>
                <c:pt idx="15">
                  <c:v>290100</c:v>
                </c:pt>
                <c:pt idx="16">
                  <c:v>185300</c:v>
                </c:pt>
                <c:pt idx="17">
                  <c:v>191000</c:v>
                </c:pt>
                <c:pt idx="18">
                  <c:v>185400</c:v>
                </c:pt>
                <c:pt idx="19">
                  <c:v>172500</c:v>
                </c:pt>
                <c:pt idx="20">
                  <c:v>156000</c:v>
                </c:pt>
                <c:pt idx="21">
                  <c:v>178400</c:v>
                </c:pt>
                <c:pt idx="22">
                  <c:v>236400</c:v>
                </c:pt>
                <c:pt idx="23">
                  <c:v>206500</c:v>
                </c:pt>
                <c:pt idx="24">
                  <c:v>198600</c:v>
                </c:pt>
                <c:pt idx="25">
                  <c:v>300500</c:v>
                </c:pt>
                <c:pt idx="26">
                  <c:v>178900</c:v>
                </c:pt>
                <c:pt idx="27">
                  <c:v>169400</c:v>
                </c:pt>
                <c:pt idx="28">
                  <c:v>158900</c:v>
                </c:pt>
                <c:pt idx="29">
                  <c:v>153000</c:v>
                </c:pt>
                <c:pt idx="30">
                  <c:v>161800</c:v>
                </c:pt>
                <c:pt idx="31">
                  <c:v>180300</c:v>
                </c:pt>
                <c:pt idx="32">
                  <c:v>182000</c:v>
                </c:pt>
                <c:pt idx="33">
                  <c:v>178200</c:v>
                </c:pt>
                <c:pt idx="34">
                  <c:v>196800</c:v>
                </c:pt>
                <c:pt idx="35">
                  <c:v>184000</c:v>
                </c:pt>
                <c:pt idx="36">
                  <c:v>166500</c:v>
                </c:pt>
                <c:pt idx="37">
                  <c:v>333800</c:v>
                </c:pt>
                <c:pt idx="38">
                  <c:v>205400</c:v>
                </c:pt>
                <c:pt idx="39">
                  <c:v>177700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D8-485C-BB36-34D4F75857FD}"/>
            </c:ext>
          </c:extLst>
        </c:ser>
        <c:ser>
          <c:idx val="1"/>
          <c:order val="1"/>
          <c:tx>
            <c:strRef>
              <c:f>'PrimeFinder 1k'!$E$2</c:f>
              <c:strCache>
                <c:ptCount val="1"/>
                <c:pt idx="0">
                  <c:v>Class PrimeFinder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'PrimeFinder 1k'!$F$4:$F$43</c:f>
              <c:numCache>
                <c:formatCode>General</c:formatCode>
                <c:ptCount val="40"/>
                <c:pt idx="0">
                  <c:v>3297200</c:v>
                </c:pt>
                <c:pt idx="1">
                  <c:v>1386400</c:v>
                </c:pt>
                <c:pt idx="2">
                  <c:v>1498600</c:v>
                </c:pt>
                <c:pt idx="3">
                  <c:v>1476500</c:v>
                </c:pt>
                <c:pt idx="4">
                  <c:v>1426700</c:v>
                </c:pt>
                <c:pt idx="5">
                  <c:v>1449500</c:v>
                </c:pt>
                <c:pt idx="6">
                  <c:v>1457300</c:v>
                </c:pt>
                <c:pt idx="7">
                  <c:v>1487800</c:v>
                </c:pt>
                <c:pt idx="8">
                  <c:v>1464500</c:v>
                </c:pt>
                <c:pt idx="9">
                  <c:v>1504100</c:v>
                </c:pt>
                <c:pt idx="10">
                  <c:v>1501500</c:v>
                </c:pt>
                <c:pt idx="11">
                  <c:v>1949700</c:v>
                </c:pt>
                <c:pt idx="12">
                  <c:v>247400</c:v>
                </c:pt>
                <c:pt idx="13">
                  <c:v>1109000</c:v>
                </c:pt>
                <c:pt idx="14">
                  <c:v>106800</c:v>
                </c:pt>
                <c:pt idx="15">
                  <c:v>189100</c:v>
                </c:pt>
                <c:pt idx="16">
                  <c:v>234500</c:v>
                </c:pt>
                <c:pt idx="17">
                  <c:v>185200</c:v>
                </c:pt>
                <c:pt idx="18">
                  <c:v>925900</c:v>
                </c:pt>
                <c:pt idx="19">
                  <c:v>171300</c:v>
                </c:pt>
                <c:pt idx="20">
                  <c:v>179900</c:v>
                </c:pt>
                <c:pt idx="21">
                  <c:v>270900</c:v>
                </c:pt>
                <c:pt idx="22">
                  <c:v>185300</c:v>
                </c:pt>
                <c:pt idx="23">
                  <c:v>185700</c:v>
                </c:pt>
                <c:pt idx="24">
                  <c:v>287500</c:v>
                </c:pt>
                <c:pt idx="25">
                  <c:v>151800</c:v>
                </c:pt>
                <c:pt idx="26">
                  <c:v>161800</c:v>
                </c:pt>
                <c:pt idx="27">
                  <c:v>158100</c:v>
                </c:pt>
                <c:pt idx="28">
                  <c:v>167700</c:v>
                </c:pt>
                <c:pt idx="29">
                  <c:v>176300</c:v>
                </c:pt>
                <c:pt idx="30">
                  <c:v>2448300</c:v>
                </c:pt>
                <c:pt idx="31">
                  <c:v>174500</c:v>
                </c:pt>
                <c:pt idx="32">
                  <c:v>263400</c:v>
                </c:pt>
                <c:pt idx="33">
                  <c:v>236700</c:v>
                </c:pt>
                <c:pt idx="34">
                  <c:v>177800</c:v>
                </c:pt>
                <c:pt idx="35">
                  <c:v>183800</c:v>
                </c:pt>
                <c:pt idx="36">
                  <c:v>268200</c:v>
                </c:pt>
                <c:pt idx="37">
                  <c:v>175600</c:v>
                </c:pt>
                <c:pt idx="38">
                  <c:v>187300</c:v>
                </c:pt>
                <c:pt idx="39">
                  <c:v>309800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D8-485C-BB36-34D4F75857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5468760"/>
        <c:axId val="405469416"/>
      </c:lineChart>
      <c:catAx>
        <c:axId val="405468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9416"/>
        <c:crosses val="autoZero"/>
        <c:auto val="1"/>
        <c:lblAlgn val="ctr"/>
        <c:lblOffset val="100"/>
        <c:noMultiLvlLbl val="0"/>
      </c:catAx>
      <c:valAx>
        <c:axId val="405469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8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85F07-08D1-409A-BB73-0387627A981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F1C5F-10A2-4214-82CA-7780CE92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Retest in </a:t>
            </a:r>
            <a:r>
              <a:rPr lang="en-US" dirty="0" err="1"/>
              <a:t>linux</a:t>
            </a:r>
            <a:r>
              <a:rPr lang="en-US" dirty="0"/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F1C5F-10A2-4214-82CA-7780CE929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7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Significant! </a:t>
            </a:r>
          </a:p>
          <a:p>
            <a:r>
              <a:rPr lang="en-US" dirty="0"/>
              <a:t>Scale difference from last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F1C5F-10A2-4214-82CA-7780CE929F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Surprising that there’s not more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F1C5F-10A2-4214-82CA-7780CE929F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35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F1C5F-10A2-4214-82CA-7780CE929F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2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Gets entirely optimized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F1C5F-10A2-4214-82CA-7780CE929F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87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Almost no impact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F1C5F-10A2-4214-82CA-7780CE929F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1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weirdness, not sure if it </a:t>
            </a:r>
            <a:r>
              <a:rPr lang="en-US" dirty="0" err="1"/>
              <a:t>jits</a:t>
            </a:r>
            <a:r>
              <a:rPr lang="en-US" dirty="0"/>
              <a:t> faster because there are smaller units, or if its just noise. JIT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F1C5F-10A2-4214-82CA-7780CE929F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63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F1C5F-10A2-4214-82CA-7780CE929F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96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1k has more details but also more noise. </a:t>
            </a:r>
          </a:p>
          <a:p>
            <a:r>
              <a:rPr lang="en-US" dirty="0"/>
              <a:t>Linux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F1C5F-10A2-4214-82CA-7780CE929F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0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61217D5-DBFA-4EA7-A7D3-E79C9167BBE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6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6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5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1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7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08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42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61217D5-DBFA-4EA7-A7D3-E79C9167BBE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02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61217D5-DBFA-4EA7-A7D3-E79C9167BBE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4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9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0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6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5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4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1217D5-DBFA-4EA7-A7D3-E79C9167BBE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4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3907-9FD1-4026-BC02-6ABBB4BC2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Comparisons</a:t>
            </a:r>
            <a:br>
              <a:rPr lang="en-US" dirty="0"/>
            </a:br>
            <a:r>
              <a:rPr lang="en-US" dirty="0"/>
              <a:t>Finding Prime Numbers C++ &amp;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66E91-3017-4619-A118-285BE0A6F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04320"/>
          </a:xfrm>
        </p:spPr>
        <p:txBody>
          <a:bodyPr>
            <a:normAutofit/>
          </a:bodyPr>
          <a:lstStyle/>
          <a:p>
            <a:r>
              <a:rPr lang="en-US" dirty="0"/>
              <a:t>Adam Feldscher</a:t>
            </a:r>
          </a:p>
          <a:p>
            <a:r>
              <a:rPr lang="en-US" dirty="0"/>
              <a:t>I699 Performance Design Patterns II</a:t>
            </a:r>
          </a:p>
          <a:p>
            <a:r>
              <a:rPr lang="en-US" dirty="0"/>
              <a:t>10/16/2019</a:t>
            </a:r>
          </a:p>
        </p:txBody>
      </p:sp>
    </p:spTree>
    <p:extLst>
      <p:ext uri="{BB962C8B-B14F-4D97-AF65-F5344CB8AC3E}">
        <p14:creationId xmlns:p14="http://schemas.microsoft.com/office/powerpoint/2010/main" val="152367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D234-797A-4D4A-891B-A9EE6DD0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PrimeFinder</a:t>
            </a:r>
            <a:r>
              <a:rPr lang="en-US" dirty="0"/>
              <a:t> Class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767B41A-4A41-4D91-8E2A-3A577A25F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675980"/>
              </p:ext>
            </p:extLst>
          </p:nvPr>
        </p:nvGraphicFramePr>
        <p:xfrm>
          <a:off x="2438400" y="225425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tar: 5 Points 5">
            <a:extLst>
              <a:ext uri="{FF2B5EF4-FFF2-40B4-BE49-F238E27FC236}">
                <a16:creationId xmlns:a16="http://schemas.microsoft.com/office/drawing/2014/main" id="{6A059FD6-147B-4850-A9AB-E8BFDBF6485D}"/>
              </a:ext>
            </a:extLst>
          </p:cNvPr>
          <p:cNvSpPr/>
          <p:nvPr/>
        </p:nvSpPr>
        <p:spPr>
          <a:xfrm>
            <a:off x="79957" y="94268"/>
            <a:ext cx="895547" cy="79455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8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38C4-4137-4A14-AD19-3F467CA1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Prime Finder + SQRT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F8F2DD-4194-4341-8C19-5104C5CB4B65}"/>
              </a:ext>
            </a:extLst>
          </p:cNvPr>
          <p:cNvGrpSpPr/>
          <p:nvPr/>
        </p:nvGrpSpPr>
        <p:grpSpPr>
          <a:xfrm>
            <a:off x="3040335" y="3210068"/>
            <a:ext cx="6111330" cy="1296977"/>
            <a:chOff x="3708945" y="3057668"/>
            <a:chExt cx="4774108" cy="101318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602F6E-C400-4A8F-890D-4C78E2E69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3695"/>
            <a:stretch/>
          </p:blipFill>
          <p:spPr>
            <a:xfrm>
              <a:off x="3708946" y="3057668"/>
              <a:ext cx="4774107" cy="32370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F4FE36-5CAB-4A10-A41C-0B6B06C96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120"/>
            <a:stretch/>
          </p:blipFill>
          <p:spPr>
            <a:xfrm>
              <a:off x="3708945" y="3378343"/>
              <a:ext cx="4774107" cy="6925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6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F6F6-9030-406D-A459-239FFC5D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Prime Finder + SQRT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B77B587-5E85-45F2-93D5-CF38E2D2CF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813543"/>
              </p:ext>
            </p:extLst>
          </p:nvPr>
        </p:nvGraphicFramePr>
        <p:xfrm>
          <a:off x="2438400" y="225425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856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EBCD-A39F-4EF3-A369-860C5EED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PrimeFinder</a:t>
            </a:r>
            <a:r>
              <a:rPr lang="en-US" dirty="0"/>
              <a:t> + SQRT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D47C6A1-C3FE-4F32-89E4-037771B91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052932"/>
              </p:ext>
            </p:extLst>
          </p:nvPr>
        </p:nvGraphicFramePr>
        <p:xfrm>
          <a:off x="2438400" y="225425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tar: 5 Points 6">
            <a:extLst>
              <a:ext uri="{FF2B5EF4-FFF2-40B4-BE49-F238E27FC236}">
                <a16:creationId xmlns:a16="http://schemas.microsoft.com/office/drawing/2014/main" id="{810C9E60-2620-494C-B383-98BA7D4DD110}"/>
              </a:ext>
            </a:extLst>
          </p:cNvPr>
          <p:cNvSpPr/>
          <p:nvPr/>
        </p:nvSpPr>
        <p:spPr>
          <a:xfrm>
            <a:off x="79957" y="94268"/>
            <a:ext cx="895547" cy="79455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9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5722-3471-44E3-93E1-F2F0E355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IsPrime</a:t>
            </a:r>
            <a:r>
              <a:rPr lang="en-US" dirty="0"/>
              <a:t>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F3041-5499-43E6-87CB-74BFDC576C49}"/>
              </a:ext>
            </a:extLst>
          </p:cNvPr>
          <p:cNvSpPr txBox="1">
            <a:spLocks/>
          </p:cNvSpPr>
          <p:nvPr/>
        </p:nvSpPr>
        <p:spPr>
          <a:xfrm>
            <a:off x="2599459" y="1907885"/>
            <a:ext cx="6993082" cy="4864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PrimeFinder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is_prime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max_divisor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(n);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 i &lt;= max_divisor; i++)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(n % i ==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find_primes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num_primes_found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 n &lt;= max_prime; n++)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is_prime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(n))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num_primes_found++;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num_primes_found;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45342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7969B8-C137-4E25-BB88-7D2EC505A92D}"/>
              </a:ext>
            </a:extLst>
          </p:cNvPr>
          <p:cNvSpPr/>
          <p:nvPr/>
        </p:nvSpPr>
        <p:spPr>
          <a:xfrm>
            <a:off x="6696075" y="6019800"/>
            <a:ext cx="1828800" cy="266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07B9C-479A-49A7-A735-A3CFD262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IsPrime</a:t>
            </a:r>
            <a:r>
              <a:rPr lang="en-US" dirty="0"/>
              <a:t> Method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4C29399-226B-4C9B-A20A-84E145C41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559273"/>
              </p:ext>
            </p:extLst>
          </p:nvPr>
        </p:nvGraphicFramePr>
        <p:xfrm>
          <a:off x="2438400" y="225425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3279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5EB0-FB52-4A6C-BB7D-22F3BEA2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IsPrime</a:t>
            </a:r>
            <a:r>
              <a:rPr lang="en-US" dirty="0"/>
              <a:t> Method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E8871B-2D3E-468F-9012-0BC2C34BB140}"/>
              </a:ext>
            </a:extLst>
          </p:cNvPr>
          <p:cNvSpPr txBox="1">
            <a:spLocks/>
          </p:cNvSpPr>
          <p:nvPr/>
        </p:nvSpPr>
        <p:spPr>
          <a:xfrm>
            <a:off x="2599459" y="2203160"/>
            <a:ext cx="6993082" cy="45405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PrimeFinder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is_prime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max_divisor = 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(n);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 i &lt;= max_divisor; i++)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(n % i ==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PrimeFinder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find_primes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num_primes_found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n;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(n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 n &lt;= _max_prime; n++)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is_prime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(n))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num_primes_found++;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num_primes_found;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268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7160-4EEB-4688-AAA8-6A6C5195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IsPrime</a:t>
            </a:r>
            <a:r>
              <a:rPr lang="en-US" dirty="0"/>
              <a:t> Method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CE71B61-C742-4E56-B063-2C48B5A502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510721"/>
              </p:ext>
            </p:extLst>
          </p:nvPr>
        </p:nvGraphicFramePr>
        <p:xfrm>
          <a:off x="2438400" y="225425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905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5E8F-88B8-45EB-8B74-0D23A04A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1K tests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BEBC7A-BFB3-4932-AC03-11B2E1C409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690089"/>
              </p:ext>
            </p:extLst>
          </p:nvPr>
        </p:nvGraphicFramePr>
        <p:xfrm>
          <a:off x="2438400" y="225425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833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97E6-5D08-404B-B3F8-75C2A154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4E648-B740-4AF8-9700-50C7E3E74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tests are done for primes up to 10k, with 40 iterations</a:t>
            </a:r>
          </a:p>
          <a:p>
            <a:pPr lvl="1"/>
            <a:r>
              <a:rPr lang="en-US" dirty="0"/>
              <a:t>1k had too much noise</a:t>
            </a:r>
          </a:p>
          <a:p>
            <a:r>
              <a:rPr lang="en-US" dirty="0"/>
              <a:t>Java and C++</a:t>
            </a:r>
          </a:p>
          <a:p>
            <a:r>
              <a:rPr lang="en-US" dirty="0"/>
              <a:t>Java Primitives vs Wrappers</a:t>
            </a:r>
          </a:p>
          <a:p>
            <a:r>
              <a:rPr lang="en-US" dirty="0" err="1"/>
              <a:t>PrimeFinder</a:t>
            </a:r>
            <a:r>
              <a:rPr lang="en-US" dirty="0"/>
              <a:t> Class </a:t>
            </a:r>
            <a:r>
              <a:rPr lang="en-US" dirty="0" err="1"/>
              <a:t>Invoction</a:t>
            </a:r>
            <a:endParaRPr lang="en-US" dirty="0"/>
          </a:p>
          <a:p>
            <a:pPr lvl="1"/>
            <a:r>
              <a:rPr lang="en-US" dirty="0"/>
              <a:t>New instance per each iteration</a:t>
            </a:r>
          </a:p>
          <a:p>
            <a:r>
              <a:rPr lang="en-US" dirty="0"/>
              <a:t>Bring SQRT into for loop comparison</a:t>
            </a:r>
          </a:p>
          <a:p>
            <a:r>
              <a:rPr lang="en-US" dirty="0"/>
              <a:t>Adding </a:t>
            </a:r>
            <a:r>
              <a:rPr lang="en-US" dirty="0" err="1"/>
              <a:t>is_prime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82998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ABE3-74C5-4189-9A34-2A074B21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(Java)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1281-A786-44D3-8196-C841BFEAE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985819"/>
            <a:ext cx="10279664" cy="4682836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iter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 iter &lt; max_iter; iter++)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// insert delays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long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start_time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nanoTime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 n &lt;= max_prime; n++) {</a:t>
            </a: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// 2 - 10k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max_divisor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is_prime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 i &lt;= max_divisor; i++) {</a:t>
            </a: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// check for divisors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(n % i ==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is_prime =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(is_prime)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num_primes_found++; </a:t>
            </a: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// count primes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long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end_time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nanoTime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// print things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num_primes_found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3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6E49-3FAF-4207-81CF-4F8B73EE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Consistency Check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9CBBABD-B6AB-4407-9CC7-342FC9429D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890610"/>
              </p:ext>
            </p:extLst>
          </p:nvPr>
        </p:nvGraphicFramePr>
        <p:xfrm>
          <a:off x="2438400" y="2276763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4043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2B4A-6703-4289-A094-EC18D051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Primitives vs Wrappers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DF264F-F855-40F5-86CB-EC6B35E84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635" y="2390775"/>
            <a:ext cx="5734050" cy="2181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3CEA83-7D41-4BC0-8343-AD6295006F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73" r="5578"/>
          <a:stretch/>
        </p:blipFill>
        <p:spPr>
          <a:xfrm>
            <a:off x="2916285" y="5476346"/>
            <a:ext cx="4352925" cy="1381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E77A8D-DC7A-4422-968F-513678CE27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94" b="6547"/>
          <a:stretch/>
        </p:blipFill>
        <p:spPr>
          <a:xfrm>
            <a:off x="2916285" y="4835791"/>
            <a:ext cx="4352925" cy="6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5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9065-5064-44FD-B07D-8CA9C357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Primitives vs Wrappers </a:t>
            </a:r>
            <a:br>
              <a:rPr lang="en-US" dirty="0"/>
            </a:br>
            <a:r>
              <a:rPr lang="en-US" dirty="0"/>
              <a:t>(Integer)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C5492FC-39A6-47E5-AA24-E361E4BE49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258778"/>
              </p:ext>
            </p:extLst>
          </p:nvPr>
        </p:nvGraphicFramePr>
        <p:xfrm>
          <a:off x="2438400" y="225425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tar: 5 Points 5">
            <a:extLst>
              <a:ext uri="{FF2B5EF4-FFF2-40B4-BE49-F238E27FC236}">
                <a16:creationId xmlns:a16="http://schemas.microsoft.com/office/drawing/2014/main" id="{D1A6305F-CF6E-4E56-A08B-25123299D409}"/>
              </a:ext>
            </a:extLst>
          </p:cNvPr>
          <p:cNvSpPr/>
          <p:nvPr/>
        </p:nvSpPr>
        <p:spPr>
          <a:xfrm>
            <a:off x="79957" y="94268"/>
            <a:ext cx="895547" cy="79455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7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412D-4B5A-42B1-913C-979FB736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PrimeFinder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170F-4605-475A-B44C-2115ADAA9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833" y="1838614"/>
            <a:ext cx="4904100" cy="4886036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PrimeFinder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max_prime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PrimeFinder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max_prime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max_prime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= max_prime;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find_primes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num_primes_found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 n &lt;= max_prime; n++)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max_divisor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is_prime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 i &lt;= max_divisor; i++)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(n % i == 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is_prime = 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(is_prime)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num_primes_found++;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num_primes_found;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721A76-F26C-47CF-8006-C9C96582509F}"/>
              </a:ext>
            </a:extLst>
          </p:cNvPr>
          <p:cNvSpPr txBox="1">
            <a:spLocks/>
          </p:cNvSpPr>
          <p:nvPr/>
        </p:nvSpPr>
        <p:spPr>
          <a:xfrm>
            <a:off x="557357" y="3217719"/>
            <a:ext cx="5630696" cy="15609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200" noProof="1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iter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 iter &lt; max_iter; iter++)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noProof="1">
                <a:solidFill>
                  <a:srgbClr val="6A9955"/>
                </a:solidFill>
                <a:latin typeface="Consolas" panose="020B0609020204030204" pitchFamily="49" charset="0"/>
              </a:rPr>
              <a:t>//Start Timer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2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PrimeFinder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primeFinder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PrimeFinder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(iter, max_prime);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num_primes_found = 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primeFinder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find_primes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noProof="1">
                <a:solidFill>
                  <a:srgbClr val="6A9955"/>
                </a:solidFill>
                <a:latin typeface="Consolas" panose="020B0609020204030204" pitchFamily="49" charset="0"/>
              </a:rPr>
              <a:t>//End timer &amp; Print</a:t>
            </a:r>
            <a:endParaRPr lang="en-US" sz="12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330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C255-BC3F-4F80-BD49-257DB41D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PrimeFinder</a:t>
            </a:r>
            <a:r>
              <a:rPr lang="en-US" dirty="0"/>
              <a:t> Class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7C2E750-D789-4F38-A3C6-69C409EF2F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191352"/>
              </p:ext>
            </p:extLst>
          </p:nvPr>
        </p:nvGraphicFramePr>
        <p:xfrm>
          <a:off x="2438400" y="225425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tar: 5 Points 5">
            <a:extLst>
              <a:ext uri="{FF2B5EF4-FFF2-40B4-BE49-F238E27FC236}">
                <a16:creationId xmlns:a16="http://schemas.microsoft.com/office/drawing/2014/main" id="{73EC379A-FE9E-4FA0-AAAF-3D8CFF49DE03}"/>
              </a:ext>
            </a:extLst>
          </p:cNvPr>
          <p:cNvSpPr/>
          <p:nvPr/>
        </p:nvSpPr>
        <p:spPr>
          <a:xfrm>
            <a:off x="79957" y="94268"/>
            <a:ext cx="895547" cy="79455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4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1C7F-A715-44A0-85E4-D96FE76E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PrimeFinder</a:t>
            </a:r>
            <a:r>
              <a:rPr lang="en-US" dirty="0"/>
              <a:t> 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FEBA70-60E0-4BC5-AA8E-524C734F8490}"/>
              </a:ext>
            </a:extLst>
          </p:cNvPr>
          <p:cNvSpPr txBox="1">
            <a:spLocks/>
          </p:cNvSpPr>
          <p:nvPr/>
        </p:nvSpPr>
        <p:spPr>
          <a:xfrm>
            <a:off x="665018" y="3031835"/>
            <a:ext cx="4294909" cy="2343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PrimeFinder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private: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_max_prime;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PrimeFinder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max_prime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find_primes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noProof="1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B95437-81B3-4C9D-A634-383D282512D0}"/>
              </a:ext>
            </a:extLst>
          </p:cNvPr>
          <p:cNvSpPr txBox="1">
            <a:spLocks/>
          </p:cNvSpPr>
          <p:nvPr/>
        </p:nvSpPr>
        <p:spPr>
          <a:xfrm>
            <a:off x="5535660" y="2117434"/>
            <a:ext cx="5805054" cy="46528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PrimeFinder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PrimeFinder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max_prime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_max_prime = max_prime;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PrimeFinder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find_primes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num_primes_found = </a:t>
            </a:r>
            <a:r>
              <a:rPr lang="en-US" sz="16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n;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(n = </a:t>
            </a:r>
            <a:r>
              <a:rPr lang="en-US" sz="1600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; n &lt;= _max_prime; n++)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max_divisor = (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(n);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is_prime = 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i;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(i = </a:t>
            </a:r>
            <a:r>
              <a:rPr lang="en-US" sz="1600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; i &lt;= max_divisor; i++)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(n % i == </a:t>
            </a:r>
            <a:r>
              <a:rPr lang="en-US" sz="16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is_prime = 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(is_prime)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num_primes_found++;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num_primes_found;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600" noProof="1"/>
          </a:p>
        </p:txBody>
      </p:sp>
    </p:spTree>
    <p:extLst>
      <p:ext uri="{BB962C8B-B14F-4D97-AF65-F5344CB8AC3E}">
        <p14:creationId xmlns:p14="http://schemas.microsoft.com/office/powerpoint/2010/main" val="828056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162</TotalTime>
  <Words>266</Words>
  <Application>Microsoft Office PowerPoint</Application>
  <PresentationFormat>Widescreen</PresentationFormat>
  <Paragraphs>200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Wingdings 3</vt:lpstr>
      <vt:lpstr>Ion Boardroom</vt:lpstr>
      <vt:lpstr>Object Comparisons Finding Prime Numbers C++ &amp; Java</vt:lpstr>
      <vt:lpstr>Modifications</vt:lpstr>
      <vt:lpstr>Algorithm (Java)</vt:lpstr>
      <vt:lpstr>Java Consistency Check</vt:lpstr>
      <vt:lpstr>Java Primitives vs Wrappers </vt:lpstr>
      <vt:lpstr>Java Primitives vs Wrappers  (Integer)</vt:lpstr>
      <vt:lpstr>Java PrimeFinder Class</vt:lpstr>
      <vt:lpstr>Java PrimeFinder Class</vt:lpstr>
      <vt:lpstr>C++ PrimeFinder Class</vt:lpstr>
      <vt:lpstr>C++ PrimeFinder Class</vt:lpstr>
      <vt:lpstr>Java Prime Finder + SQRT</vt:lpstr>
      <vt:lpstr>Java Prime Finder + SQRT</vt:lpstr>
      <vt:lpstr>C++ PrimeFinder + SQRT</vt:lpstr>
      <vt:lpstr>Java IsPrime Method</vt:lpstr>
      <vt:lpstr>Java IsPrime Method</vt:lpstr>
      <vt:lpstr>C++ IsPrime Method </vt:lpstr>
      <vt:lpstr>C++ IsPrime Method </vt:lpstr>
      <vt:lpstr>Java 1K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vs Java  Finding Prime Numbers</dc:title>
  <dc:creator>Adam Feldscher</dc:creator>
  <cp:lastModifiedBy>Adam Feldscher</cp:lastModifiedBy>
  <cp:revision>23</cp:revision>
  <dcterms:created xsi:type="dcterms:W3CDTF">2019-10-09T20:43:39Z</dcterms:created>
  <dcterms:modified xsi:type="dcterms:W3CDTF">2019-10-17T17:54:18Z</dcterms:modified>
</cp:coreProperties>
</file>