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9" autoAdjust="0"/>
    <p:restoredTop sz="94660"/>
  </p:normalViewPr>
  <p:slideViewPr>
    <p:cSldViewPr snapToGrid="0">
      <p:cViewPr varScale="1">
        <p:scale>
          <a:sx n="103" d="100"/>
          <a:sy n="103" d="100"/>
        </p:scale>
        <p:origin x="12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FF17E89F-E0AE-4572-B993-799689B423EC}" type="datetimeFigureOut">
              <a:rPr lang="en-AU" smtClean="0"/>
              <a:t>4/02/2016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882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F17E89F-E0AE-4572-B993-799689B423EC}" type="datetimeFigureOut">
              <a:rPr lang="en-AU" smtClean="0"/>
              <a:t>4/02/2016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360220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F17E89F-E0AE-4572-B993-799689B423EC}" type="datetimeFigureOut">
              <a:rPr lang="en-AU" smtClean="0"/>
              <a:t>4/02/2016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54886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F17E89F-E0AE-4572-B993-799689B423EC}" type="datetimeFigureOut">
              <a:rPr lang="en-AU" smtClean="0"/>
              <a:t>4/02/2016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155996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17E89F-E0AE-4572-B993-799689B423EC}" type="datetimeFigureOut">
              <a:rPr lang="en-AU" smtClean="0"/>
              <a:t>4/02/2016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83035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F17E89F-E0AE-4572-B993-799689B423EC}" type="datetimeFigureOut">
              <a:rPr lang="en-AU" smtClean="0"/>
              <a:t>4/02/2016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327854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F17E89F-E0AE-4572-B993-799689B423EC}" type="datetimeFigureOut">
              <a:rPr lang="en-AU" smtClean="0"/>
              <a:t>4/02/2016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416374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F17E89F-E0AE-4572-B993-799689B423EC}" type="datetimeFigureOut">
              <a:rPr lang="en-AU" smtClean="0"/>
              <a:t>4/02/2016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241630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E89F-E0AE-4572-B993-799689B423EC}" type="datetimeFigureOut">
              <a:rPr lang="en-AU" smtClean="0"/>
              <a:t>4/02/2016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71092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17E89F-E0AE-4572-B993-799689B423EC}" type="datetimeFigureOut">
              <a:rPr lang="en-AU" smtClean="0"/>
              <a:t>4/02/2016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248381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17E89F-E0AE-4572-B993-799689B423EC}" type="datetimeFigureOut">
              <a:rPr lang="en-AU" smtClean="0"/>
              <a:t>4/02/2016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B87F7A-366C-438C-99E4-96D42FA594E8}" type="slidenum">
              <a:rPr lang="en-AU" smtClean="0"/>
              <a:t>‹#›</a:t>
            </a:fld>
            <a:endParaRPr lang="en-AU"/>
          </a:p>
        </p:txBody>
      </p:sp>
    </p:spTree>
    <p:extLst>
      <p:ext uri="{BB962C8B-B14F-4D97-AF65-F5344CB8AC3E}">
        <p14:creationId xmlns:p14="http://schemas.microsoft.com/office/powerpoint/2010/main" val="320495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7E89F-E0AE-4572-B993-799689B423EC}" type="datetimeFigureOut">
              <a:rPr lang="en-AU" smtClean="0"/>
              <a:t>4/02/2016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87F7A-366C-438C-99E4-96D42FA594E8}" type="slidenum">
              <a:rPr lang="en-AU" smtClean="0"/>
              <a:t>‹#›</a:t>
            </a:fld>
            <a:endParaRPr lang="en-AU"/>
          </a:p>
        </p:txBody>
      </p:sp>
    </p:spTree>
    <p:extLst>
      <p:ext uri="{BB962C8B-B14F-4D97-AF65-F5344CB8AC3E}">
        <p14:creationId xmlns:p14="http://schemas.microsoft.com/office/powerpoint/2010/main" val="436207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Catchment Conundrums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23575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now?</a:t>
            </a:r>
            <a:endParaRPr lang="en-AU" dirty="0"/>
          </a:p>
        </p:txBody>
      </p:sp>
      <p:sp>
        <p:nvSpPr>
          <p:cNvPr id="3" name="Content Placeholder 2"/>
          <p:cNvSpPr>
            <a:spLocks noGrp="1"/>
          </p:cNvSpPr>
          <p:nvPr>
            <p:ph idx="1"/>
          </p:nvPr>
        </p:nvSpPr>
        <p:spPr/>
        <p:txBody>
          <a:bodyPr/>
          <a:lstStyle/>
          <a:p>
            <a:r>
              <a:rPr lang="en-AU" dirty="0" smtClean="0"/>
              <a:t>Because this is just “glossed over” in most data products?</a:t>
            </a:r>
          </a:p>
          <a:p>
            <a:pPr lvl="1"/>
            <a:r>
              <a:rPr lang="en-AU" dirty="0" smtClean="0"/>
              <a:t>Can be abstracted out by choice of spatial scale</a:t>
            </a:r>
          </a:p>
          <a:p>
            <a:pPr lvl="1"/>
            <a:r>
              <a:rPr lang="en-AU" dirty="0" smtClean="0"/>
              <a:t>Do hydrologists care enough – and if so – how do they handle it with existing products?</a:t>
            </a:r>
          </a:p>
          <a:p>
            <a:pPr marL="0" indent="0">
              <a:buNone/>
            </a:pPr>
            <a:endParaRPr lang="en-AU" dirty="0" smtClean="0"/>
          </a:p>
          <a:p>
            <a:pPr marL="0" indent="0">
              <a:buNone/>
            </a:pPr>
            <a:r>
              <a:rPr lang="en-AU" dirty="0" smtClean="0"/>
              <a:t>Should we care? Seems useful to understand basic definitions – so we might as well deal with it in as simple a fashion as possible – extensible placeholder </a:t>
            </a:r>
          </a:p>
        </p:txBody>
      </p:sp>
    </p:spTree>
    <p:extLst>
      <p:ext uri="{BB962C8B-B14F-4D97-AF65-F5344CB8AC3E}">
        <p14:creationId xmlns:p14="http://schemas.microsoft.com/office/powerpoint/2010/main" val="394222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Definition</a:t>
            </a:r>
            <a:endParaRPr lang="en-AU" dirty="0"/>
          </a:p>
        </p:txBody>
      </p:sp>
      <p:sp>
        <p:nvSpPr>
          <p:cNvPr id="3" name="Content Placeholder 2"/>
          <p:cNvSpPr>
            <a:spLocks noGrp="1"/>
          </p:cNvSpPr>
          <p:nvPr>
            <p:ph idx="1"/>
          </p:nvPr>
        </p:nvSpPr>
        <p:spPr/>
        <p:txBody>
          <a:bodyPr/>
          <a:lstStyle/>
          <a:p>
            <a:r>
              <a:rPr lang="en-AU" dirty="0" smtClean="0"/>
              <a:t>“distinct </a:t>
            </a:r>
            <a:r>
              <a:rPr lang="en-AU" dirty="0"/>
              <a:t>unit wherein hydrologic processes take place. A catchment is commonly recognized as the basic unit of study, management or reporting in hydrology, and multiple and differently represented in the real world. A catchment is part of a containing catchment, in a nested or aggregate hierarchy of catchments, as typically used for high order organization of management and reporting units</a:t>
            </a:r>
            <a:r>
              <a:rPr lang="en-AU" dirty="0" smtClean="0"/>
              <a:t>.”</a:t>
            </a:r>
            <a:endParaRPr lang="en-AU" dirty="0"/>
          </a:p>
          <a:p>
            <a:r>
              <a:rPr lang="en-AU" dirty="0" smtClean="0"/>
              <a:t>Do we need to clarify whether its the entire area for an outflow… D. </a:t>
            </a:r>
            <a:r>
              <a:rPr lang="en-AU" dirty="0" err="1" smtClean="0"/>
              <a:t>Maidment</a:t>
            </a:r>
            <a:r>
              <a:rPr lang="en-AU" dirty="0" smtClean="0"/>
              <a:t> also talked </a:t>
            </a:r>
            <a:r>
              <a:rPr lang="en-AU" dirty="0" err="1" smtClean="0"/>
              <a:t>explicity</a:t>
            </a:r>
            <a:r>
              <a:rPr lang="en-AU" dirty="0" smtClean="0"/>
              <a:t> about a “catchment to a line” – so clearly we need to handle both cases – but how and with what terminology..</a:t>
            </a:r>
            <a:endParaRPr lang="en-AU" dirty="0"/>
          </a:p>
        </p:txBody>
      </p:sp>
    </p:spTree>
    <p:extLst>
      <p:ext uri="{BB962C8B-B14F-4D97-AF65-F5344CB8AC3E}">
        <p14:creationId xmlns:p14="http://schemas.microsoft.com/office/powerpoint/2010/main" val="156350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840" y="232540"/>
            <a:ext cx="10515600" cy="1325563"/>
          </a:xfrm>
        </p:spPr>
        <p:txBody>
          <a:bodyPr/>
          <a:lstStyle/>
          <a:p>
            <a:r>
              <a:rPr lang="en-AU" dirty="0" smtClean="0"/>
              <a:t>Catchment models</a:t>
            </a:r>
            <a:endParaRPr lang="en-AU" dirty="0"/>
          </a:p>
        </p:txBody>
      </p:sp>
      <p:cxnSp>
        <p:nvCxnSpPr>
          <p:cNvPr id="7" name="Straight Connector 6"/>
          <p:cNvCxnSpPr>
            <a:stCxn id="5" idx="1"/>
            <a:endCxn id="13" idx="4"/>
          </p:cNvCxnSpPr>
          <p:nvPr/>
        </p:nvCxnSpPr>
        <p:spPr>
          <a:xfrm flipH="1" flipV="1">
            <a:off x="2169458" y="2660696"/>
            <a:ext cx="630194" cy="705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7"/>
            <a:endCxn id="10" idx="4"/>
          </p:cNvCxnSpPr>
          <p:nvPr/>
        </p:nvCxnSpPr>
        <p:spPr>
          <a:xfrm flipV="1">
            <a:off x="3072228" y="2660696"/>
            <a:ext cx="634678" cy="7056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514165" y="2350980"/>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a:t>
            </a:r>
            <a:endParaRPr lang="en-AU" dirty="0"/>
          </a:p>
        </p:txBody>
      </p:sp>
      <p:sp>
        <p:nvSpPr>
          <p:cNvPr id="13" name="Oval 12"/>
          <p:cNvSpPr/>
          <p:nvPr/>
        </p:nvSpPr>
        <p:spPr>
          <a:xfrm>
            <a:off x="1976717" y="2350980"/>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19" name="Freeform 18"/>
          <p:cNvSpPr/>
          <p:nvPr/>
        </p:nvSpPr>
        <p:spPr>
          <a:xfrm>
            <a:off x="1532965" y="2366682"/>
            <a:ext cx="1595894" cy="1120589"/>
          </a:xfrm>
          <a:custGeom>
            <a:avLst/>
            <a:gdLst>
              <a:gd name="connsiteX0" fmla="*/ 1246094 w 1595894"/>
              <a:gd name="connsiteY0" fmla="*/ 1120589 h 1120589"/>
              <a:gd name="connsiteX1" fmla="*/ 1246094 w 1595894"/>
              <a:gd name="connsiteY1" fmla="*/ 1120589 h 1120589"/>
              <a:gd name="connsiteX2" fmla="*/ 1138517 w 1595894"/>
              <a:gd name="connsiteY2" fmla="*/ 1111624 h 1120589"/>
              <a:gd name="connsiteX3" fmla="*/ 1093694 w 1595894"/>
              <a:gd name="connsiteY3" fmla="*/ 1102659 h 1120589"/>
              <a:gd name="connsiteX4" fmla="*/ 1030941 w 1595894"/>
              <a:gd name="connsiteY4" fmla="*/ 1093694 h 1120589"/>
              <a:gd name="connsiteX5" fmla="*/ 914400 w 1595894"/>
              <a:gd name="connsiteY5" fmla="*/ 1057836 h 1120589"/>
              <a:gd name="connsiteX6" fmla="*/ 815788 w 1595894"/>
              <a:gd name="connsiteY6" fmla="*/ 1013012 h 1120589"/>
              <a:gd name="connsiteX7" fmla="*/ 762000 w 1595894"/>
              <a:gd name="connsiteY7" fmla="*/ 959224 h 1120589"/>
              <a:gd name="connsiteX8" fmla="*/ 708211 w 1595894"/>
              <a:gd name="connsiteY8" fmla="*/ 923365 h 1120589"/>
              <a:gd name="connsiteX9" fmla="*/ 591670 w 1595894"/>
              <a:gd name="connsiteY9" fmla="*/ 842683 h 1120589"/>
              <a:gd name="connsiteX10" fmla="*/ 555811 w 1595894"/>
              <a:gd name="connsiteY10" fmla="*/ 815789 h 1120589"/>
              <a:gd name="connsiteX11" fmla="*/ 537882 w 1595894"/>
              <a:gd name="connsiteY11" fmla="*/ 797859 h 1120589"/>
              <a:gd name="connsiteX12" fmla="*/ 484094 w 1595894"/>
              <a:gd name="connsiteY12" fmla="*/ 762000 h 1120589"/>
              <a:gd name="connsiteX13" fmla="*/ 439270 w 1595894"/>
              <a:gd name="connsiteY13" fmla="*/ 735106 h 1120589"/>
              <a:gd name="connsiteX14" fmla="*/ 403411 w 1595894"/>
              <a:gd name="connsiteY14" fmla="*/ 690283 h 1120589"/>
              <a:gd name="connsiteX15" fmla="*/ 367553 w 1595894"/>
              <a:gd name="connsiteY15" fmla="*/ 645459 h 1120589"/>
              <a:gd name="connsiteX16" fmla="*/ 349623 w 1595894"/>
              <a:gd name="connsiteY16" fmla="*/ 627530 h 1120589"/>
              <a:gd name="connsiteX17" fmla="*/ 322729 w 1595894"/>
              <a:gd name="connsiteY17" fmla="*/ 618565 h 1120589"/>
              <a:gd name="connsiteX18" fmla="*/ 286870 w 1595894"/>
              <a:gd name="connsiteY18" fmla="*/ 600636 h 1120589"/>
              <a:gd name="connsiteX19" fmla="*/ 242047 w 1595894"/>
              <a:gd name="connsiteY19" fmla="*/ 555812 h 1120589"/>
              <a:gd name="connsiteX20" fmla="*/ 188259 w 1595894"/>
              <a:gd name="connsiteY20" fmla="*/ 510989 h 1120589"/>
              <a:gd name="connsiteX21" fmla="*/ 170329 w 1595894"/>
              <a:gd name="connsiteY21" fmla="*/ 484094 h 1120589"/>
              <a:gd name="connsiteX22" fmla="*/ 44823 w 1595894"/>
              <a:gd name="connsiteY22" fmla="*/ 457200 h 1120589"/>
              <a:gd name="connsiteX23" fmla="*/ 17929 w 1595894"/>
              <a:gd name="connsiteY23" fmla="*/ 448236 h 1120589"/>
              <a:gd name="connsiteX24" fmla="*/ 0 w 1595894"/>
              <a:gd name="connsiteY24" fmla="*/ 430306 h 1120589"/>
              <a:gd name="connsiteX25" fmla="*/ 44823 w 1595894"/>
              <a:gd name="connsiteY25" fmla="*/ 376518 h 1120589"/>
              <a:gd name="connsiteX26" fmla="*/ 53788 w 1595894"/>
              <a:gd name="connsiteY26" fmla="*/ 349624 h 1120589"/>
              <a:gd name="connsiteX27" fmla="*/ 125506 w 1595894"/>
              <a:gd name="connsiteY27" fmla="*/ 286871 h 1120589"/>
              <a:gd name="connsiteX28" fmla="*/ 161364 w 1595894"/>
              <a:gd name="connsiteY28" fmla="*/ 233083 h 1120589"/>
              <a:gd name="connsiteX29" fmla="*/ 242047 w 1595894"/>
              <a:gd name="connsiteY29" fmla="*/ 161365 h 1120589"/>
              <a:gd name="connsiteX30" fmla="*/ 277906 w 1595894"/>
              <a:gd name="connsiteY30" fmla="*/ 143436 h 1120589"/>
              <a:gd name="connsiteX31" fmla="*/ 313764 w 1595894"/>
              <a:gd name="connsiteY31" fmla="*/ 152400 h 1120589"/>
              <a:gd name="connsiteX32" fmla="*/ 349623 w 1595894"/>
              <a:gd name="connsiteY32" fmla="*/ 107577 h 1120589"/>
              <a:gd name="connsiteX33" fmla="*/ 376517 w 1595894"/>
              <a:gd name="connsiteY33" fmla="*/ 89647 h 1120589"/>
              <a:gd name="connsiteX34" fmla="*/ 394447 w 1595894"/>
              <a:gd name="connsiteY34" fmla="*/ 71718 h 1120589"/>
              <a:gd name="connsiteX35" fmla="*/ 457200 w 1595894"/>
              <a:gd name="connsiteY35" fmla="*/ 62753 h 1120589"/>
              <a:gd name="connsiteX36" fmla="*/ 484094 w 1595894"/>
              <a:gd name="connsiteY36" fmla="*/ 35859 h 1120589"/>
              <a:gd name="connsiteX37" fmla="*/ 528917 w 1595894"/>
              <a:gd name="connsiteY37" fmla="*/ 0 h 1120589"/>
              <a:gd name="connsiteX38" fmla="*/ 717176 w 1595894"/>
              <a:gd name="connsiteY38" fmla="*/ 8965 h 1120589"/>
              <a:gd name="connsiteX39" fmla="*/ 860611 w 1595894"/>
              <a:gd name="connsiteY39" fmla="*/ 26894 h 1120589"/>
              <a:gd name="connsiteX40" fmla="*/ 1228164 w 1595894"/>
              <a:gd name="connsiteY40" fmla="*/ 35859 h 1120589"/>
              <a:gd name="connsiteX41" fmla="*/ 1255059 w 1595894"/>
              <a:gd name="connsiteY41" fmla="*/ 44824 h 1120589"/>
              <a:gd name="connsiteX42" fmla="*/ 1308847 w 1595894"/>
              <a:gd name="connsiteY42" fmla="*/ 80683 h 1120589"/>
              <a:gd name="connsiteX43" fmla="*/ 1344706 w 1595894"/>
              <a:gd name="connsiteY43" fmla="*/ 89647 h 1120589"/>
              <a:gd name="connsiteX44" fmla="*/ 1380564 w 1595894"/>
              <a:gd name="connsiteY44" fmla="*/ 107577 h 1120589"/>
              <a:gd name="connsiteX45" fmla="*/ 1425388 w 1595894"/>
              <a:gd name="connsiteY45" fmla="*/ 134471 h 1120589"/>
              <a:gd name="connsiteX46" fmla="*/ 1470211 w 1595894"/>
              <a:gd name="connsiteY46" fmla="*/ 188259 h 1120589"/>
              <a:gd name="connsiteX47" fmla="*/ 1479176 w 1595894"/>
              <a:gd name="connsiteY47" fmla="*/ 215153 h 1120589"/>
              <a:gd name="connsiteX48" fmla="*/ 1488141 w 1595894"/>
              <a:gd name="connsiteY48" fmla="*/ 286871 h 1120589"/>
              <a:gd name="connsiteX49" fmla="*/ 1497106 w 1595894"/>
              <a:gd name="connsiteY49" fmla="*/ 313765 h 1120589"/>
              <a:gd name="connsiteX50" fmla="*/ 1524000 w 1595894"/>
              <a:gd name="connsiteY50" fmla="*/ 322730 h 1120589"/>
              <a:gd name="connsiteX51" fmla="*/ 1568823 w 1595894"/>
              <a:gd name="connsiteY51" fmla="*/ 412377 h 1120589"/>
              <a:gd name="connsiteX52" fmla="*/ 1577788 w 1595894"/>
              <a:gd name="connsiteY52" fmla="*/ 439271 h 1120589"/>
              <a:gd name="connsiteX53" fmla="*/ 1595717 w 1595894"/>
              <a:gd name="connsiteY53" fmla="*/ 466165 h 1120589"/>
              <a:gd name="connsiteX54" fmla="*/ 1577788 w 1595894"/>
              <a:gd name="connsiteY54" fmla="*/ 564777 h 1120589"/>
              <a:gd name="connsiteX55" fmla="*/ 1559859 w 1595894"/>
              <a:gd name="connsiteY55" fmla="*/ 591671 h 1120589"/>
              <a:gd name="connsiteX56" fmla="*/ 1550894 w 1595894"/>
              <a:gd name="connsiteY56" fmla="*/ 618565 h 1120589"/>
              <a:gd name="connsiteX57" fmla="*/ 1532964 w 1595894"/>
              <a:gd name="connsiteY57" fmla="*/ 636494 h 1120589"/>
              <a:gd name="connsiteX58" fmla="*/ 1479176 w 1595894"/>
              <a:gd name="connsiteY58" fmla="*/ 708212 h 1120589"/>
              <a:gd name="connsiteX59" fmla="*/ 1461247 w 1595894"/>
              <a:gd name="connsiteY59" fmla="*/ 770965 h 1120589"/>
              <a:gd name="connsiteX60" fmla="*/ 1452282 w 1595894"/>
              <a:gd name="connsiteY60" fmla="*/ 833718 h 1120589"/>
              <a:gd name="connsiteX61" fmla="*/ 1461247 w 1595894"/>
              <a:gd name="connsiteY61" fmla="*/ 869577 h 1120589"/>
              <a:gd name="connsiteX62" fmla="*/ 1443317 w 1595894"/>
              <a:gd name="connsiteY62" fmla="*/ 941294 h 1120589"/>
              <a:gd name="connsiteX63" fmla="*/ 1434353 w 1595894"/>
              <a:gd name="connsiteY63" fmla="*/ 986118 h 1120589"/>
              <a:gd name="connsiteX64" fmla="*/ 1416423 w 1595894"/>
              <a:gd name="connsiteY64" fmla="*/ 1039906 h 1120589"/>
              <a:gd name="connsiteX65" fmla="*/ 1416423 w 1595894"/>
              <a:gd name="connsiteY65" fmla="*/ 1084730 h 1120589"/>
              <a:gd name="connsiteX66" fmla="*/ 1425388 w 1595894"/>
              <a:gd name="connsiteY66" fmla="*/ 1075765 h 11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595894" h="1120589">
                <a:moveTo>
                  <a:pt x="1246094" y="1120589"/>
                </a:moveTo>
                <a:lnTo>
                  <a:pt x="1246094" y="1120589"/>
                </a:lnTo>
                <a:cubicBezTo>
                  <a:pt x="1210235" y="1117601"/>
                  <a:pt x="1174254" y="1115828"/>
                  <a:pt x="1138517" y="1111624"/>
                </a:cubicBezTo>
                <a:cubicBezTo>
                  <a:pt x="1123384" y="1109844"/>
                  <a:pt x="1108724" y="1105164"/>
                  <a:pt x="1093694" y="1102659"/>
                </a:cubicBezTo>
                <a:cubicBezTo>
                  <a:pt x="1072851" y="1099185"/>
                  <a:pt x="1051859" y="1096682"/>
                  <a:pt x="1030941" y="1093694"/>
                </a:cubicBezTo>
                <a:cubicBezTo>
                  <a:pt x="896225" y="1048790"/>
                  <a:pt x="1064724" y="1104089"/>
                  <a:pt x="914400" y="1057836"/>
                </a:cubicBezTo>
                <a:cubicBezTo>
                  <a:pt x="875906" y="1045992"/>
                  <a:pt x="847477" y="1038939"/>
                  <a:pt x="815788" y="1013012"/>
                </a:cubicBezTo>
                <a:cubicBezTo>
                  <a:pt x="796164" y="996956"/>
                  <a:pt x="781479" y="975456"/>
                  <a:pt x="762000" y="959224"/>
                </a:cubicBezTo>
                <a:cubicBezTo>
                  <a:pt x="745446" y="945429"/>
                  <a:pt x="725038" y="936826"/>
                  <a:pt x="708211" y="923365"/>
                </a:cubicBezTo>
                <a:cubicBezTo>
                  <a:pt x="611185" y="845744"/>
                  <a:pt x="654869" y="863748"/>
                  <a:pt x="591670" y="842683"/>
                </a:cubicBezTo>
                <a:cubicBezTo>
                  <a:pt x="579717" y="833718"/>
                  <a:pt x="567289" y="825354"/>
                  <a:pt x="555811" y="815789"/>
                </a:cubicBezTo>
                <a:cubicBezTo>
                  <a:pt x="549318" y="810378"/>
                  <a:pt x="544644" y="802930"/>
                  <a:pt x="537882" y="797859"/>
                </a:cubicBezTo>
                <a:cubicBezTo>
                  <a:pt x="520643" y="784930"/>
                  <a:pt x="499331" y="777237"/>
                  <a:pt x="484094" y="762000"/>
                </a:cubicBezTo>
                <a:cubicBezTo>
                  <a:pt x="459482" y="737389"/>
                  <a:pt x="474182" y="746744"/>
                  <a:pt x="439270" y="735106"/>
                </a:cubicBezTo>
                <a:cubicBezTo>
                  <a:pt x="421818" y="682747"/>
                  <a:pt x="443962" y="730834"/>
                  <a:pt x="403411" y="690283"/>
                </a:cubicBezTo>
                <a:cubicBezTo>
                  <a:pt x="389881" y="676753"/>
                  <a:pt x="380005" y="659987"/>
                  <a:pt x="367553" y="645459"/>
                </a:cubicBezTo>
                <a:cubicBezTo>
                  <a:pt x="362052" y="639042"/>
                  <a:pt x="356871" y="631878"/>
                  <a:pt x="349623" y="627530"/>
                </a:cubicBezTo>
                <a:cubicBezTo>
                  <a:pt x="341520" y="622668"/>
                  <a:pt x="331415" y="622287"/>
                  <a:pt x="322729" y="618565"/>
                </a:cubicBezTo>
                <a:cubicBezTo>
                  <a:pt x="310446" y="613301"/>
                  <a:pt x="298823" y="606612"/>
                  <a:pt x="286870" y="600636"/>
                </a:cubicBezTo>
                <a:cubicBezTo>
                  <a:pt x="271929" y="585695"/>
                  <a:pt x="259628" y="567533"/>
                  <a:pt x="242047" y="555812"/>
                </a:cubicBezTo>
                <a:cubicBezTo>
                  <a:pt x="215603" y="538183"/>
                  <a:pt x="209829" y="536874"/>
                  <a:pt x="188259" y="510989"/>
                </a:cubicBezTo>
                <a:cubicBezTo>
                  <a:pt x="181361" y="502712"/>
                  <a:pt x="179466" y="489805"/>
                  <a:pt x="170329" y="484094"/>
                </a:cubicBezTo>
                <a:cubicBezTo>
                  <a:pt x="138396" y="464136"/>
                  <a:pt x="78299" y="461385"/>
                  <a:pt x="44823" y="457200"/>
                </a:cubicBezTo>
                <a:cubicBezTo>
                  <a:pt x="35858" y="454212"/>
                  <a:pt x="26032" y="453098"/>
                  <a:pt x="17929" y="448236"/>
                </a:cubicBezTo>
                <a:cubicBezTo>
                  <a:pt x="10681" y="443887"/>
                  <a:pt x="0" y="438758"/>
                  <a:pt x="0" y="430306"/>
                </a:cubicBezTo>
                <a:cubicBezTo>
                  <a:pt x="0" y="417825"/>
                  <a:pt x="39683" y="381658"/>
                  <a:pt x="44823" y="376518"/>
                </a:cubicBezTo>
                <a:cubicBezTo>
                  <a:pt x="47811" y="367553"/>
                  <a:pt x="48295" y="357313"/>
                  <a:pt x="53788" y="349624"/>
                </a:cubicBezTo>
                <a:cubicBezTo>
                  <a:pt x="71644" y="324626"/>
                  <a:pt x="101374" y="304970"/>
                  <a:pt x="125506" y="286871"/>
                </a:cubicBezTo>
                <a:cubicBezTo>
                  <a:pt x="137459" y="268942"/>
                  <a:pt x="146127" y="248320"/>
                  <a:pt x="161364" y="233083"/>
                </a:cubicBezTo>
                <a:cubicBezTo>
                  <a:pt x="191880" y="202567"/>
                  <a:pt x="206872" y="183349"/>
                  <a:pt x="242047" y="161365"/>
                </a:cubicBezTo>
                <a:cubicBezTo>
                  <a:pt x="253380" y="154282"/>
                  <a:pt x="265953" y="149412"/>
                  <a:pt x="277906" y="143436"/>
                </a:cubicBezTo>
                <a:cubicBezTo>
                  <a:pt x="289859" y="146424"/>
                  <a:pt x="301611" y="154426"/>
                  <a:pt x="313764" y="152400"/>
                </a:cubicBezTo>
                <a:cubicBezTo>
                  <a:pt x="324412" y="150625"/>
                  <a:pt x="346000" y="111200"/>
                  <a:pt x="349623" y="107577"/>
                </a:cubicBezTo>
                <a:cubicBezTo>
                  <a:pt x="357242" y="99958"/>
                  <a:pt x="368104" y="96378"/>
                  <a:pt x="376517" y="89647"/>
                </a:cubicBezTo>
                <a:cubicBezTo>
                  <a:pt x="383117" y="84367"/>
                  <a:pt x="386429" y="74391"/>
                  <a:pt x="394447" y="71718"/>
                </a:cubicBezTo>
                <a:cubicBezTo>
                  <a:pt x="414493" y="65036"/>
                  <a:pt x="436282" y="65741"/>
                  <a:pt x="457200" y="62753"/>
                </a:cubicBezTo>
                <a:cubicBezTo>
                  <a:pt x="466165" y="53788"/>
                  <a:pt x="474354" y="43975"/>
                  <a:pt x="484094" y="35859"/>
                </a:cubicBezTo>
                <a:cubicBezTo>
                  <a:pt x="551936" y="-20675"/>
                  <a:pt x="476764" y="52156"/>
                  <a:pt x="528917" y="0"/>
                </a:cubicBezTo>
                <a:cubicBezTo>
                  <a:pt x="591670" y="2988"/>
                  <a:pt x="654557" y="3888"/>
                  <a:pt x="717176" y="8965"/>
                </a:cubicBezTo>
                <a:cubicBezTo>
                  <a:pt x="765202" y="12859"/>
                  <a:pt x="812442" y="25719"/>
                  <a:pt x="860611" y="26894"/>
                </a:cubicBezTo>
                <a:lnTo>
                  <a:pt x="1228164" y="35859"/>
                </a:lnTo>
                <a:cubicBezTo>
                  <a:pt x="1237129" y="38847"/>
                  <a:pt x="1246798" y="40235"/>
                  <a:pt x="1255059" y="44824"/>
                </a:cubicBezTo>
                <a:cubicBezTo>
                  <a:pt x="1273896" y="55289"/>
                  <a:pt x="1287942" y="75457"/>
                  <a:pt x="1308847" y="80683"/>
                </a:cubicBezTo>
                <a:lnTo>
                  <a:pt x="1344706" y="89647"/>
                </a:lnTo>
                <a:cubicBezTo>
                  <a:pt x="1356659" y="95624"/>
                  <a:pt x="1369445" y="100164"/>
                  <a:pt x="1380564" y="107577"/>
                </a:cubicBezTo>
                <a:cubicBezTo>
                  <a:pt x="1429784" y="140391"/>
                  <a:pt x="1362963" y="113662"/>
                  <a:pt x="1425388" y="134471"/>
                </a:cubicBezTo>
                <a:cubicBezTo>
                  <a:pt x="1445215" y="154298"/>
                  <a:pt x="1457730" y="163296"/>
                  <a:pt x="1470211" y="188259"/>
                </a:cubicBezTo>
                <a:cubicBezTo>
                  <a:pt x="1474437" y="196711"/>
                  <a:pt x="1476188" y="206188"/>
                  <a:pt x="1479176" y="215153"/>
                </a:cubicBezTo>
                <a:cubicBezTo>
                  <a:pt x="1482164" y="239059"/>
                  <a:pt x="1483831" y="263168"/>
                  <a:pt x="1488141" y="286871"/>
                </a:cubicBezTo>
                <a:cubicBezTo>
                  <a:pt x="1489831" y="296168"/>
                  <a:pt x="1490424" y="307083"/>
                  <a:pt x="1497106" y="313765"/>
                </a:cubicBezTo>
                <a:cubicBezTo>
                  <a:pt x="1503788" y="320447"/>
                  <a:pt x="1515035" y="319742"/>
                  <a:pt x="1524000" y="322730"/>
                </a:cubicBezTo>
                <a:cubicBezTo>
                  <a:pt x="1546654" y="390692"/>
                  <a:pt x="1530590" y="361399"/>
                  <a:pt x="1568823" y="412377"/>
                </a:cubicBezTo>
                <a:cubicBezTo>
                  <a:pt x="1571811" y="421342"/>
                  <a:pt x="1573562" y="430819"/>
                  <a:pt x="1577788" y="439271"/>
                </a:cubicBezTo>
                <a:cubicBezTo>
                  <a:pt x="1582606" y="448908"/>
                  <a:pt x="1594742" y="455435"/>
                  <a:pt x="1595717" y="466165"/>
                </a:cubicBezTo>
                <a:cubicBezTo>
                  <a:pt x="1597144" y="481858"/>
                  <a:pt x="1589837" y="540680"/>
                  <a:pt x="1577788" y="564777"/>
                </a:cubicBezTo>
                <a:cubicBezTo>
                  <a:pt x="1572970" y="574414"/>
                  <a:pt x="1564677" y="582034"/>
                  <a:pt x="1559859" y="591671"/>
                </a:cubicBezTo>
                <a:cubicBezTo>
                  <a:pt x="1555633" y="600123"/>
                  <a:pt x="1555756" y="610462"/>
                  <a:pt x="1550894" y="618565"/>
                </a:cubicBezTo>
                <a:cubicBezTo>
                  <a:pt x="1546545" y="625812"/>
                  <a:pt x="1538035" y="629732"/>
                  <a:pt x="1532964" y="636494"/>
                </a:cubicBezTo>
                <a:cubicBezTo>
                  <a:pt x="1472144" y="717589"/>
                  <a:pt x="1520296" y="667095"/>
                  <a:pt x="1479176" y="708212"/>
                </a:cubicBezTo>
                <a:cubicBezTo>
                  <a:pt x="1471493" y="731260"/>
                  <a:pt x="1465751" y="746193"/>
                  <a:pt x="1461247" y="770965"/>
                </a:cubicBezTo>
                <a:cubicBezTo>
                  <a:pt x="1457467" y="791754"/>
                  <a:pt x="1455270" y="812800"/>
                  <a:pt x="1452282" y="833718"/>
                </a:cubicBezTo>
                <a:cubicBezTo>
                  <a:pt x="1455270" y="845671"/>
                  <a:pt x="1461247" y="857256"/>
                  <a:pt x="1461247" y="869577"/>
                </a:cubicBezTo>
                <a:cubicBezTo>
                  <a:pt x="1461247" y="902622"/>
                  <a:pt x="1450391" y="912996"/>
                  <a:pt x="1443317" y="941294"/>
                </a:cubicBezTo>
                <a:cubicBezTo>
                  <a:pt x="1439622" y="956076"/>
                  <a:pt x="1438362" y="971418"/>
                  <a:pt x="1434353" y="986118"/>
                </a:cubicBezTo>
                <a:cubicBezTo>
                  <a:pt x="1429380" y="1004351"/>
                  <a:pt x="1416423" y="1021007"/>
                  <a:pt x="1416423" y="1039906"/>
                </a:cubicBezTo>
                <a:lnTo>
                  <a:pt x="1416423" y="1084730"/>
                </a:lnTo>
                <a:lnTo>
                  <a:pt x="1425388" y="107576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1" name="Curved Connector 20"/>
          <p:cNvCxnSpPr>
            <a:stCxn id="19" idx="45"/>
            <a:endCxn id="10" idx="2"/>
          </p:cNvCxnSpPr>
          <p:nvPr/>
        </p:nvCxnSpPr>
        <p:spPr>
          <a:xfrm>
            <a:off x="2958353" y="2501153"/>
            <a:ext cx="555812" cy="4685"/>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2994021" y="2483224"/>
            <a:ext cx="1309038" cy="1111935"/>
          </a:xfrm>
          <a:custGeom>
            <a:avLst/>
            <a:gdLst>
              <a:gd name="connsiteX0" fmla="*/ 932520 w 1309038"/>
              <a:gd name="connsiteY0" fmla="*/ 0 h 1111935"/>
              <a:gd name="connsiteX1" fmla="*/ 1066991 w 1309038"/>
              <a:gd name="connsiteY1" fmla="*/ 53788 h 1111935"/>
              <a:gd name="connsiteX2" fmla="*/ 1183532 w 1309038"/>
              <a:gd name="connsiteY2" fmla="*/ 143435 h 1111935"/>
              <a:gd name="connsiteX3" fmla="*/ 1219391 w 1309038"/>
              <a:gd name="connsiteY3" fmla="*/ 170329 h 1111935"/>
              <a:gd name="connsiteX4" fmla="*/ 1255250 w 1309038"/>
              <a:gd name="connsiteY4" fmla="*/ 179294 h 1111935"/>
              <a:gd name="connsiteX5" fmla="*/ 1282144 w 1309038"/>
              <a:gd name="connsiteY5" fmla="*/ 206188 h 1111935"/>
              <a:gd name="connsiteX6" fmla="*/ 1309038 w 1309038"/>
              <a:gd name="connsiteY6" fmla="*/ 224117 h 1111935"/>
              <a:gd name="connsiteX7" fmla="*/ 1255250 w 1309038"/>
              <a:gd name="connsiteY7" fmla="*/ 295835 h 1111935"/>
              <a:gd name="connsiteX8" fmla="*/ 1255250 w 1309038"/>
              <a:gd name="connsiteY8" fmla="*/ 295835 h 1111935"/>
              <a:gd name="connsiteX9" fmla="*/ 1237320 w 1309038"/>
              <a:gd name="connsiteY9" fmla="*/ 331694 h 1111935"/>
              <a:gd name="connsiteX10" fmla="*/ 1210426 w 1309038"/>
              <a:gd name="connsiteY10" fmla="*/ 421341 h 1111935"/>
              <a:gd name="connsiteX11" fmla="*/ 1192497 w 1309038"/>
              <a:gd name="connsiteY11" fmla="*/ 448235 h 1111935"/>
              <a:gd name="connsiteX12" fmla="*/ 1129744 w 1309038"/>
              <a:gd name="connsiteY12" fmla="*/ 493058 h 1111935"/>
              <a:gd name="connsiteX13" fmla="*/ 1093885 w 1309038"/>
              <a:gd name="connsiteY13" fmla="*/ 537882 h 1111935"/>
              <a:gd name="connsiteX14" fmla="*/ 1049061 w 1309038"/>
              <a:gd name="connsiteY14" fmla="*/ 573741 h 1111935"/>
              <a:gd name="connsiteX15" fmla="*/ 1031132 w 1309038"/>
              <a:gd name="connsiteY15" fmla="*/ 600635 h 1111935"/>
              <a:gd name="connsiteX16" fmla="*/ 986308 w 1309038"/>
              <a:gd name="connsiteY16" fmla="*/ 609600 h 1111935"/>
              <a:gd name="connsiteX17" fmla="*/ 914591 w 1309038"/>
              <a:gd name="connsiteY17" fmla="*/ 627529 h 1111935"/>
              <a:gd name="connsiteX18" fmla="*/ 860803 w 1309038"/>
              <a:gd name="connsiteY18" fmla="*/ 645458 h 1111935"/>
              <a:gd name="connsiteX19" fmla="*/ 789085 w 1309038"/>
              <a:gd name="connsiteY19" fmla="*/ 663388 h 1111935"/>
              <a:gd name="connsiteX20" fmla="*/ 744261 w 1309038"/>
              <a:gd name="connsiteY20" fmla="*/ 681317 h 1111935"/>
              <a:gd name="connsiteX21" fmla="*/ 681508 w 1309038"/>
              <a:gd name="connsiteY21" fmla="*/ 699247 h 1111935"/>
              <a:gd name="connsiteX22" fmla="*/ 627720 w 1309038"/>
              <a:gd name="connsiteY22" fmla="*/ 726141 h 1111935"/>
              <a:gd name="connsiteX23" fmla="*/ 564967 w 1309038"/>
              <a:gd name="connsiteY23" fmla="*/ 753035 h 1111935"/>
              <a:gd name="connsiteX24" fmla="*/ 520144 w 1309038"/>
              <a:gd name="connsiteY24" fmla="*/ 806823 h 1111935"/>
              <a:gd name="connsiteX25" fmla="*/ 502214 w 1309038"/>
              <a:gd name="connsiteY25" fmla="*/ 824752 h 1111935"/>
              <a:gd name="connsiteX26" fmla="*/ 466355 w 1309038"/>
              <a:gd name="connsiteY26" fmla="*/ 914400 h 1111935"/>
              <a:gd name="connsiteX27" fmla="*/ 439461 w 1309038"/>
              <a:gd name="connsiteY27" fmla="*/ 995082 h 1111935"/>
              <a:gd name="connsiteX28" fmla="*/ 430497 w 1309038"/>
              <a:gd name="connsiteY28" fmla="*/ 1030941 h 1111935"/>
              <a:gd name="connsiteX29" fmla="*/ 412567 w 1309038"/>
              <a:gd name="connsiteY29" fmla="*/ 1048870 h 1111935"/>
              <a:gd name="connsiteX30" fmla="*/ 322920 w 1309038"/>
              <a:gd name="connsiteY30" fmla="*/ 1075764 h 1111935"/>
              <a:gd name="connsiteX31" fmla="*/ 242238 w 1309038"/>
              <a:gd name="connsiteY31" fmla="*/ 1102658 h 1111935"/>
              <a:gd name="connsiteX32" fmla="*/ 233273 w 1309038"/>
              <a:gd name="connsiteY32" fmla="*/ 1075764 h 1111935"/>
              <a:gd name="connsiteX33" fmla="*/ 125697 w 1309038"/>
              <a:gd name="connsiteY33" fmla="*/ 1004047 h 1111935"/>
              <a:gd name="connsiteX34" fmla="*/ 45014 w 1309038"/>
              <a:gd name="connsiteY34" fmla="*/ 1021976 h 1111935"/>
              <a:gd name="connsiteX35" fmla="*/ 18120 w 1309038"/>
              <a:gd name="connsiteY35" fmla="*/ 1013011 h 1111935"/>
              <a:gd name="connsiteX36" fmla="*/ 191 w 1309038"/>
              <a:gd name="connsiteY36" fmla="*/ 986117 h 1111935"/>
              <a:gd name="connsiteX37" fmla="*/ 9155 w 1309038"/>
              <a:gd name="connsiteY37" fmla="*/ 950258 h 1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9038" h="1111935">
                <a:moveTo>
                  <a:pt x="932520" y="0"/>
                </a:moveTo>
                <a:cubicBezTo>
                  <a:pt x="942636" y="3794"/>
                  <a:pt x="1054674" y="44550"/>
                  <a:pt x="1066991" y="53788"/>
                </a:cubicBezTo>
                <a:cubicBezTo>
                  <a:pt x="1201083" y="154357"/>
                  <a:pt x="1096295" y="121625"/>
                  <a:pt x="1183532" y="143435"/>
                </a:cubicBezTo>
                <a:cubicBezTo>
                  <a:pt x="1195485" y="152400"/>
                  <a:pt x="1206027" y="163647"/>
                  <a:pt x="1219391" y="170329"/>
                </a:cubicBezTo>
                <a:cubicBezTo>
                  <a:pt x="1230411" y="175839"/>
                  <a:pt x="1244552" y="173181"/>
                  <a:pt x="1255250" y="179294"/>
                </a:cubicBezTo>
                <a:cubicBezTo>
                  <a:pt x="1266258" y="185584"/>
                  <a:pt x="1272404" y="198072"/>
                  <a:pt x="1282144" y="206188"/>
                </a:cubicBezTo>
                <a:cubicBezTo>
                  <a:pt x="1290421" y="213085"/>
                  <a:pt x="1300073" y="218141"/>
                  <a:pt x="1309038" y="224117"/>
                </a:cubicBezTo>
                <a:cubicBezTo>
                  <a:pt x="1293391" y="271057"/>
                  <a:pt x="1306755" y="244329"/>
                  <a:pt x="1255250" y="295835"/>
                </a:cubicBezTo>
                <a:lnTo>
                  <a:pt x="1255250" y="295835"/>
                </a:lnTo>
                <a:lnTo>
                  <a:pt x="1237320" y="331694"/>
                </a:lnTo>
                <a:cubicBezTo>
                  <a:pt x="1228243" y="386154"/>
                  <a:pt x="1234951" y="378422"/>
                  <a:pt x="1210426" y="421341"/>
                </a:cubicBezTo>
                <a:cubicBezTo>
                  <a:pt x="1205081" y="430696"/>
                  <a:pt x="1200115" y="440617"/>
                  <a:pt x="1192497" y="448235"/>
                </a:cubicBezTo>
                <a:cubicBezTo>
                  <a:pt x="1167258" y="473474"/>
                  <a:pt x="1155196" y="472696"/>
                  <a:pt x="1129744" y="493058"/>
                </a:cubicBezTo>
                <a:cubicBezTo>
                  <a:pt x="1085384" y="528546"/>
                  <a:pt x="1140481" y="491286"/>
                  <a:pt x="1093885" y="537882"/>
                </a:cubicBezTo>
                <a:cubicBezTo>
                  <a:pt x="1080355" y="551412"/>
                  <a:pt x="1062591" y="560211"/>
                  <a:pt x="1049061" y="573741"/>
                </a:cubicBezTo>
                <a:cubicBezTo>
                  <a:pt x="1041443" y="581359"/>
                  <a:pt x="1040487" y="595290"/>
                  <a:pt x="1031132" y="600635"/>
                </a:cubicBezTo>
                <a:cubicBezTo>
                  <a:pt x="1017902" y="608195"/>
                  <a:pt x="1001155" y="606174"/>
                  <a:pt x="986308" y="609600"/>
                </a:cubicBezTo>
                <a:cubicBezTo>
                  <a:pt x="962298" y="615141"/>
                  <a:pt x="938284" y="620760"/>
                  <a:pt x="914591" y="627529"/>
                </a:cubicBezTo>
                <a:cubicBezTo>
                  <a:pt x="896419" y="632721"/>
                  <a:pt x="878975" y="640266"/>
                  <a:pt x="860803" y="645458"/>
                </a:cubicBezTo>
                <a:cubicBezTo>
                  <a:pt x="837109" y="652228"/>
                  <a:pt x="812637" y="656141"/>
                  <a:pt x="789085" y="663388"/>
                </a:cubicBezTo>
                <a:cubicBezTo>
                  <a:pt x="773704" y="668120"/>
                  <a:pt x="759527" y="676228"/>
                  <a:pt x="744261" y="681317"/>
                </a:cubicBezTo>
                <a:cubicBezTo>
                  <a:pt x="723623" y="688196"/>
                  <a:pt x="701813" y="691437"/>
                  <a:pt x="681508" y="699247"/>
                </a:cubicBezTo>
                <a:cubicBezTo>
                  <a:pt x="662799" y="706443"/>
                  <a:pt x="646038" y="718000"/>
                  <a:pt x="627720" y="726141"/>
                </a:cubicBezTo>
                <a:cubicBezTo>
                  <a:pt x="596731" y="739914"/>
                  <a:pt x="597139" y="730054"/>
                  <a:pt x="564967" y="753035"/>
                </a:cubicBezTo>
                <a:cubicBezTo>
                  <a:pt x="535151" y="774332"/>
                  <a:pt x="541114" y="780611"/>
                  <a:pt x="520144" y="806823"/>
                </a:cubicBezTo>
                <a:cubicBezTo>
                  <a:pt x="514864" y="813423"/>
                  <a:pt x="508191" y="818776"/>
                  <a:pt x="502214" y="824752"/>
                </a:cubicBezTo>
                <a:cubicBezTo>
                  <a:pt x="486278" y="856624"/>
                  <a:pt x="473739" y="877478"/>
                  <a:pt x="466355" y="914400"/>
                </a:cubicBezTo>
                <a:cubicBezTo>
                  <a:pt x="454770" y="972327"/>
                  <a:pt x="464205" y="945595"/>
                  <a:pt x="439461" y="995082"/>
                </a:cubicBezTo>
                <a:cubicBezTo>
                  <a:pt x="436473" y="1007035"/>
                  <a:pt x="436007" y="1019921"/>
                  <a:pt x="430497" y="1030941"/>
                </a:cubicBezTo>
                <a:cubicBezTo>
                  <a:pt x="426717" y="1038501"/>
                  <a:pt x="419600" y="1044182"/>
                  <a:pt x="412567" y="1048870"/>
                </a:cubicBezTo>
                <a:cubicBezTo>
                  <a:pt x="377820" y="1072034"/>
                  <a:pt x="366265" y="1068540"/>
                  <a:pt x="322920" y="1075764"/>
                </a:cubicBezTo>
                <a:cubicBezTo>
                  <a:pt x="276287" y="1122397"/>
                  <a:pt x="303637" y="1114938"/>
                  <a:pt x="242238" y="1102658"/>
                </a:cubicBezTo>
                <a:cubicBezTo>
                  <a:pt x="239250" y="1093693"/>
                  <a:pt x="239176" y="1083143"/>
                  <a:pt x="233273" y="1075764"/>
                </a:cubicBezTo>
                <a:cubicBezTo>
                  <a:pt x="177252" y="1005738"/>
                  <a:pt x="190511" y="1017009"/>
                  <a:pt x="125697" y="1004047"/>
                </a:cubicBezTo>
                <a:cubicBezTo>
                  <a:pt x="111871" y="1007503"/>
                  <a:pt x="56390" y="1021976"/>
                  <a:pt x="45014" y="1021976"/>
                </a:cubicBezTo>
                <a:cubicBezTo>
                  <a:pt x="35564" y="1021976"/>
                  <a:pt x="27085" y="1015999"/>
                  <a:pt x="18120" y="1013011"/>
                </a:cubicBezTo>
                <a:cubicBezTo>
                  <a:pt x="12144" y="1004046"/>
                  <a:pt x="1715" y="996783"/>
                  <a:pt x="191" y="986117"/>
                </a:cubicBezTo>
                <a:cubicBezTo>
                  <a:pt x="-1551" y="973920"/>
                  <a:pt x="9155" y="950258"/>
                  <a:pt x="9155" y="9502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Connector 31"/>
          <p:cNvCxnSpPr>
            <a:stCxn id="31" idx="1"/>
            <a:endCxn id="35" idx="4"/>
          </p:cNvCxnSpPr>
          <p:nvPr/>
        </p:nvCxnSpPr>
        <p:spPr>
          <a:xfrm flipH="1" flipV="1">
            <a:off x="7808258" y="2669659"/>
            <a:ext cx="630194" cy="705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7"/>
            <a:endCxn id="34" idx="4"/>
          </p:cNvCxnSpPr>
          <p:nvPr/>
        </p:nvCxnSpPr>
        <p:spPr>
          <a:xfrm flipV="1">
            <a:off x="8711028" y="2669659"/>
            <a:ext cx="634678" cy="7056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152965" y="2359943"/>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a:t>
            </a:r>
            <a:endParaRPr lang="en-AU" dirty="0"/>
          </a:p>
        </p:txBody>
      </p:sp>
      <p:sp>
        <p:nvSpPr>
          <p:cNvPr id="35" name="Oval 34"/>
          <p:cNvSpPr/>
          <p:nvPr/>
        </p:nvSpPr>
        <p:spPr>
          <a:xfrm>
            <a:off x="7615517" y="2359943"/>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36" name="Freeform 35"/>
          <p:cNvSpPr/>
          <p:nvPr/>
        </p:nvSpPr>
        <p:spPr>
          <a:xfrm>
            <a:off x="7171765" y="2375645"/>
            <a:ext cx="1595894" cy="1120589"/>
          </a:xfrm>
          <a:custGeom>
            <a:avLst/>
            <a:gdLst>
              <a:gd name="connsiteX0" fmla="*/ 1246094 w 1595894"/>
              <a:gd name="connsiteY0" fmla="*/ 1120589 h 1120589"/>
              <a:gd name="connsiteX1" fmla="*/ 1246094 w 1595894"/>
              <a:gd name="connsiteY1" fmla="*/ 1120589 h 1120589"/>
              <a:gd name="connsiteX2" fmla="*/ 1138517 w 1595894"/>
              <a:gd name="connsiteY2" fmla="*/ 1111624 h 1120589"/>
              <a:gd name="connsiteX3" fmla="*/ 1093694 w 1595894"/>
              <a:gd name="connsiteY3" fmla="*/ 1102659 h 1120589"/>
              <a:gd name="connsiteX4" fmla="*/ 1030941 w 1595894"/>
              <a:gd name="connsiteY4" fmla="*/ 1093694 h 1120589"/>
              <a:gd name="connsiteX5" fmla="*/ 914400 w 1595894"/>
              <a:gd name="connsiteY5" fmla="*/ 1057836 h 1120589"/>
              <a:gd name="connsiteX6" fmla="*/ 815788 w 1595894"/>
              <a:gd name="connsiteY6" fmla="*/ 1013012 h 1120589"/>
              <a:gd name="connsiteX7" fmla="*/ 762000 w 1595894"/>
              <a:gd name="connsiteY7" fmla="*/ 959224 h 1120589"/>
              <a:gd name="connsiteX8" fmla="*/ 708211 w 1595894"/>
              <a:gd name="connsiteY8" fmla="*/ 923365 h 1120589"/>
              <a:gd name="connsiteX9" fmla="*/ 591670 w 1595894"/>
              <a:gd name="connsiteY9" fmla="*/ 842683 h 1120589"/>
              <a:gd name="connsiteX10" fmla="*/ 555811 w 1595894"/>
              <a:gd name="connsiteY10" fmla="*/ 815789 h 1120589"/>
              <a:gd name="connsiteX11" fmla="*/ 537882 w 1595894"/>
              <a:gd name="connsiteY11" fmla="*/ 797859 h 1120589"/>
              <a:gd name="connsiteX12" fmla="*/ 484094 w 1595894"/>
              <a:gd name="connsiteY12" fmla="*/ 762000 h 1120589"/>
              <a:gd name="connsiteX13" fmla="*/ 439270 w 1595894"/>
              <a:gd name="connsiteY13" fmla="*/ 735106 h 1120589"/>
              <a:gd name="connsiteX14" fmla="*/ 403411 w 1595894"/>
              <a:gd name="connsiteY14" fmla="*/ 690283 h 1120589"/>
              <a:gd name="connsiteX15" fmla="*/ 367553 w 1595894"/>
              <a:gd name="connsiteY15" fmla="*/ 645459 h 1120589"/>
              <a:gd name="connsiteX16" fmla="*/ 349623 w 1595894"/>
              <a:gd name="connsiteY16" fmla="*/ 627530 h 1120589"/>
              <a:gd name="connsiteX17" fmla="*/ 322729 w 1595894"/>
              <a:gd name="connsiteY17" fmla="*/ 618565 h 1120589"/>
              <a:gd name="connsiteX18" fmla="*/ 286870 w 1595894"/>
              <a:gd name="connsiteY18" fmla="*/ 600636 h 1120589"/>
              <a:gd name="connsiteX19" fmla="*/ 242047 w 1595894"/>
              <a:gd name="connsiteY19" fmla="*/ 555812 h 1120589"/>
              <a:gd name="connsiteX20" fmla="*/ 188259 w 1595894"/>
              <a:gd name="connsiteY20" fmla="*/ 510989 h 1120589"/>
              <a:gd name="connsiteX21" fmla="*/ 170329 w 1595894"/>
              <a:gd name="connsiteY21" fmla="*/ 484094 h 1120589"/>
              <a:gd name="connsiteX22" fmla="*/ 44823 w 1595894"/>
              <a:gd name="connsiteY22" fmla="*/ 457200 h 1120589"/>
              <a:gd name="connsiteX23" fmla="*/ 17929 w 1595894"/>
              <a:gd name="connsiteY23" fmla="*/ 448236 h 1120589"/>
              <a:gd name="connsiteX24" fmla="*/ 0 w 1595894"/>
              <a:gd name="connsiteY24" fmla="*/ 430306 h 1120589"/>
              <a:gd name="connsiteX25" fmla="*/ 44823 w 1595894"/>
              <a:gd name="connsiteY25" fmla="*/ 376518 h 1120589"/>
              <a:gd name="connsiteX26" fmla="*/ 53788 w 1595894"/>
              <a:gd name="connsiteY26" fmla="*/ 349624 h 1120589"/>
              <a:gd name="connsiteX27" fmla="*/ 125506 w 1595894"/>
              <a:gd name="connsiteY27" fmla="*/ 286871 h 1120589"/>
              <a:gd name="connsiteX28" fmla="*/ 161364 w 1595894"/>
              <a:gd name="connsiteY28" fmla="*/ 233083 h 1120589"/>
              <a:gd name="connsiteX29" fmla="*/ 242047 w 1595894"/>
              <a:gd name="connsiteY29" fmla="*/ 161365 h 1120589"/>
              <a:gd name="connsiteX30" fmla="*/ 277906 w 1595894"/>
              <a:gd name="connsiteY30" fmla="*/ 143436 h 1120589"/>
              <a:gd name="connsiteX31" fmla="*/ 313764 w 1595894"/>
              <a:gd name="connsiteY31" fmla="*/ 152400 h 1120589"/>
              <a:gd name="connsiteX32" fmla="*/ 349623 w 1595894"/>
              <a:gd name="connsiteY32" fmla="*/ 107577 h 1120589"/>
              <a:gd name="connsiteX33" fmla="*/ 376517 w 1595894"/>
              <a:gd name="connsiteY33" fmla="*/ 89647 h 1120589"/>
              <a:gd name="connsiteX34" fmla="*/ 394447 w 1595894"/>
              <a:gd name="connsiteY34" fmla="*/ 71718 h 1120589"/>
              <a:gd name="connsiteX35" fmla="*/ 457200 w 1595894"/>
              <a:gd name="connsiteY35" fmla="*/ 62753 h 1120589"/>
              <a:gd name="connsiteX36" fmla="*/ 484094 w 1595894"/>
              <a:gd name="connsiteY36" fmla="*/ 35859 h 1120589"/>
              <a:gd name="connsiteX37" fmla="*/ 528917 w 1595894"/>
              <a:gd name="connsiteY37" fmla="*/ 0 h 1120589"/>
              <a:gd name="connsiteX38" fmla="*/ 717176 w 1595894"/>
              <a:gd name="connsiteY38" fmla="*/ 8965 h 1120589"/>
              <a:gd name="connsiteX39" fmla="*/ 860611 w 1595894"/>
              <a:gd name="connsiteY39" fmla="*/ 26894 h 1120589"/>
              <a:gd name="connsiteX40" fmla="*/ 1228164 w 1595894"/>
              <a:gd name="connsiteY40" fmla="*/ 35859 h 1120589"/>
              <a:gd name="connsiteX41" fmla="*/ 1255059 w 1595894"/>
              <a:gd name="connsiteY41" fmla="*/ 44824 h 1120589"/>
              <a:gd name="connsiteX42" fmla="*/ 1308847 w 1595894"/>
              <a:gd name="connsiteY42" fmla="*/ 80683 h 1120589"/>
              <a:gd name="connsiteX43" fmla="*/ 1344706 w 1595894"/>
              <a:gd name="connsiteY43" fmla="*/ 89647 h 1120589"/>
              <a:gd name="connsiteX44" fmla="*/ 1380564 w 1595894"/>
              <a:gd name="connsiteY44" fmla="*/ 107577 h 1120589"/>
              <a:gd name="connsiteX45" fmla="*/ 1425388 w 1595894"/>
              <a:gd name="connsiteY45" fmla="*/ 134471 h 1120589"/>
              <a:gd name="connsiteX46" fmla="*/ 1470211 w 1595894"/>
              <a:gd name="connsiteY46" fmla="*/ 188259 h 1120589"/>
              <a:gd name="connsiteX47" fmla="*/ 1479176 w 1595894"/>
              <a:gd name="connsiteY47" fmla="*/ 215153 h 1120589"/>
              <a:gd name="connsiteX48" fmla="*/ 1488141 w 1595894"/>
              <a:gd name="connsiteY48" fmla="*/ 286871 h 1120589"/>
              <a:gd name="connsiteX49" fmla="*/ 1497106 w 1595894"/>
              <a:gd name="connsiteY49" fmla="*/ 313765 h 1120589"/>
              <a:gd name="connsiteX50" fmla="*/ 1524000 w 1595894"/>
              <a:gd name="connsiteY50" fmla="*/ 322730 h 1120589"/>
              <a:gd name="connsiteX51" fmla="*/ 1568823 w 1595894"/>
              <a:gd name="connsiteY51" fmla="*/ 412377 h 1120589"/>
              <a:gd name="connsiteX52" fmla="*/ 1577788 w 1595894"/>
              <a:gd name="connsiteY52" fmla="*/ 439271 h 1120589"/>
              <a:gd name="connsiteX53" fmla="*/ 1595717 w 1595894"/>
              <a:gd name="connsiteY53" fmla="*/ 466165 h 1120589"/>
              <a:gd name="connsiteX54" fmla="*/ 1577788 w 1595894"/>
              <a:gd name="connsiteY54" fmla="*/ 564777 h 1120589"/>
              <a:gd name="connsiteX55" fmla="*/ 1559859 w 1595894"/>
              <a:gd name="connsiteY55" fmla="*/ 591671 h 1120589"/>
              <a:gd name="connsiteX56" fmla="*/ 1550894 w 1595894"/>
              <a:gd name="connsiteY56" fmla="*/ 618565 h 1120589"/>
              <a:gd name="connsiteX57" fmla="*/ 1532964 w 1595894"/>
              <a:gd name="connsiteY57" fmla="*/ 636494 h 1120589"/>
              <a:gd name="connsiteX58" fmla="*/ 1479176 w 1595894"/>
              <a:gd name="connsiteY58" fmla="*/ 708212 h 1120589"/>
              <a:gd name="connsiteX59" fmla="*/ 1461247 w 1595894"/>
              <a:gd name="connsiteY59" fmla="*/ 770965 h 1120589"/>
              <a:gd name="connsiteX60" fmla="*/ 1452282 w 1595894"/>
              <a:gd name="connsiteY60" fmla="*/ 833718 h 1120589"/>
              <a:gd name="connsiteX61" fmla="*/ 1461247 w 1595894"/>
              <a:gd name="connsiteY61" fmla="*/ 869577 h 1120589"/>
              <a:gd name="connsiteX62" fmla="*/ 1443317 w 1595894"/>
              <a:gd name="connsiteY62" fmla="*/ 941294 h 1120589"/>
              <a:gd name="connsiteX63" fmla="*/ 1434353 w 1595894"/>
              <a:gd name="connsiteY63" fmla="*/ 986118 h 1120589"/>
              <a:gd name="connsiteX64" fmla="*/ 1416423 w 1595894"/>
              <a:gd name="connsiteY64" fmla="*/ 1039906 h 1120589"/>
              <a:gd name="connsiteX65" fmla="*/ 1416423 w 1595894"/>
              <a:gd name="connsiteY65" fmla="*/ 1084730 h 1120589"/>
              <a:gd name="connsiteX66" fmla="*/ 1425388 w 1595894"/>
              <a:gd name="connsiteY66" fmla="*/ 1075765 h 11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595894" h="1120589">
                <a:moveTo>
                  <a:pt x="1246094" y="1120589"/>
                </a:moveTo>
                <a:lnTo>
                  <a:pt x="1246094" y="1120589"/>
                </a:lnTo>
                <a:cubicBezTo>
                  <a:pt x="1210235" y="1117601"/>
                  <a:pt x="1174254" y="1115828"/>
                  <a:pt x="1138517" y="1111624"/>
                </a:cubicBezTo>
                <a:cubicBezTo>
                  <a:pt x="1123384" y="1109844"/>
                  <a:pt x="1108724" y="1105164"/>
                  <a:pt x="1093694" y="1102659"/>
                </a:cubicBezTo>
                <a:cubicBezTo>
                  <a:pt x="1072851" y="1099185"/>
                  <a:pt x="1051859" y="1096682"/>
                  <a:pt x="1030941" y="1093694"/>
                </a:cubicBezTo>
                <a:cubicBezTo>
                  <a:pt x="896225" y="1048790"/>
                  <a:pt x="1064724" y="1104089"/>
                  <a:pt x="914400" y="1057836"/>
                </a:cubicBezTo>
                <a:cubicBezTo>
                  <a:pt x="875906" y="1045992"/>
                  <a:pt x="847477" y="1038939"/>
                  <a:pt x="815788" y="1013012"/>
                </a:cubicBezTo>
                <a:cubicBezTo>
                  <a:pt x="796164" y="996956"/>
                  <a:pt x="781479" y="975456"/>
                  <a:pt x="762000" y="959224"/>
                </a:cubicBezTo>
                <a:cubicBezTo>
                  <a:pt x="745446" y="945429"/>
                  <a:pt x="725038" y="936826"/>
                  <a:pt x="708211" y="923365"/>
                </a:cubicBezTo>
                <a:cubicBezTo>
                  <a:pt x="611185" y="845744"/>
                  <a:pt x="654869" y="863748"/>
                  <a:pt x="591670" y="842683"/>
                </a:cubicBezTo>
                <a:cubicBezTo>
                  <a:pt x="579717" y="833718"/>
                  <a:pt x="567289" y="825354"/>
                  <a:pt x="555811" y="815789"/>
                </a:cubicBezTo>
                <a:cubicBezTo>
                  <a:pt x="549318" y="810378"/>
                  <a:pt x="544644" y="802930"/>
                  <a:pt x="537882" y="797859"/>
                </a:cubicBezTo>
                <a:cubicBezTo>
                  <a:pt x="520643" y="784930"/>
                  <a:pt x="499331" y="777237"/>
                  <a:pt x="484094" y="762000"/>
                </a:cubicBezTo>
                <a:cubicBezTo>
                  <a:pt x="459482" y="737389"/>
                  <a:pt x="474182" y="746744"/>
                  <a:pt x="439270" y="735106"/>
                </a:cubicBezTo>
                <a:cubicBezTo>
                  <a:pt x="421818" y="682747"/>
                  <a:pt x="443962" y="730834"/>
                  <a:pt x="403411" y="690283"/>
                </a:cubicBezTo>
                <a:cubicBezTo>
                  <a:pt x="389881" y="676753"/>
                  <a:pt x="380005" y="659987"/>
                  <a:pt x="367553" y="645459"/>
                </a:cubicBezTo>
                <a:cubicBezTo>
                  <a:pt x="362052" y="639042"/>
                  <a:pt x="356871" y="631878"/>
                  <a:pt x="349623" y="627530"/>
                </a:cubicBezTo>
                <a:cubicBezTo>
                  <a:pt x="341520" y="622668"/>
                  <a:pt x="331415" y="622287"/>
                  <a:pt x="322729" y="618565"/>
                </a:cubicBezTo>
                <a:cubicBezTo>
                  <a:pt x="310446" y="613301"/>
                  <a:pt x="298823" y="606612"/>
                  <a:pt x="286870" y="600636"/>
                </a:cubicBezTo>
                <a:cubicBezTo>
                  <a:pt x="271929" y="585695"/>
                  <a:pt x="259628" y="567533"/>
                  <a:pt x="242047" y="555812"/>
                </a:cubicBezTo>
                <a:cubicBezTo>
                  <a:pt x="215603" y="538183"/>
                  <a:pt x="209829" y="536874"/>
                  <a:pt x="188259" y="510989"/>
                </a:cubicBezTo>
                <a:cubicBezTo>
                  <a:pt x="181361" y="502712"/>
                  <a:pt x="179466" y="489805"/>
                  <a:pt x="170329" y="484094"/>
                </a:cubicBezTo>
                <a:cubicBezTo>
                  <a:pt x="138396" y="464136"/>
                  <a:pt x="78299" y="461385"/>
                  <a:pt x="44823" y="457200"/>
                </a:cubicBezTo>
                <a:cubicBezTo>
                  <a:pt x="35858" y="454212"/>
                  <a:pt x="26032" y="453098"/>
                  <a:pt x="17929" y="448236"/>
                </a:cubicBezTo>
                <a:cubicBezTo>
                  <a:pt x="10681" y="443887"/>
                  <a:pt x="0" y="438758"/>
                  <a:pt x="0" y="430306"/>
                </a:cubicBezTo>
                <a:cubicBezTo>
                  <a:pt x="0" y="417825"/>
                  <a:pt x="39683" y="381658"/>
                  <a:pt x="44823" y="376518"/>
                </a:cubicBezTo>
                <a:cubicBezTo>
                  <a:pt x="47811" y="367553"/>
                  <a:pt x="48295" y="357313"/>
                  <a:pt x="53788" y="349624"/>
                </a:cubicBezTo>
                <a:cubicBezTo>
                  <a:pt x="71644" y="324626"/>
                  <a:pt x="101374" y="304970"/>
                  <a:pt x="125506" y="286871"/>
                </a:cubicBezTo>
                <a:cubicBezTo>
                  <a:pt x="137459" y="268942"/>
                  <a:pt x="146127" y="248320"/>
                  <a:pt x="161364" y="233083"/>
                </a:cubicBezTo>
                <a:cubicBezTo>
                  <a:pt x="191880" y="202567"/>
                  <a:pt x="206872" y="183349"/>
                  <a:pt x="242047" y="161365"/>
                </a:cubicBezTo>
                <a:cubicBezTo>
                  <a:pt x="253380" y="154282"/>
                  <a:pt x="265953" y="149412"/>
                  <a:pt x="277906" y="143436"/>
                </a:cubicBezTo>
                <a:cubicBezTo>
                  <a:pt x="289859" y="146424"/>
                  <a:pt x="301611" y="154426"/>
                  <a:pt x="313764" y="152400"/>
                </a:cubicBezTo>
                <a:cubicBezTo>
                  <a:pt x="324412" y="150625"/>
                  <a:pt x="346000" y="111200"/>
                  <a:pt x="349623" y="107577"/>
                </a:cubicBezTo>
                <a:cubicBezTo>
                  <a:pt x="357242" y="99958"/>
                  <a:pt x="368104" y="96378"/>
                  <a:pt x="376517" y="89647"/>
                </a:cubicBezTo>
                <a:cubicBezTo>
                  <a:pt x="383117" y="84367"/>
                  <a:pt x="386429" y="74391"/>
                  <a:pt x="394447" y="71718"/>
                </a:cubicBezTo>
                <a:cubicBezTo>
                  <a:pt x="414493" y="65036"/>
                  <a:pt x="436282" y="65741"/>
                  <a:pt x="457200" y="62753"/>
                </a:cubicBezTo>
                <a:cubicBezTo>
                  <a:pt x="466165" y="53788"/>
                  <a:pt x="474354" y="43975"/>
                  <a:pt x="484094" y="35859"/>
                </a:cubicBezTo>
                <a:cubicBezTo>
                  <a:pt x="551936" y="-20675"/>
                  <a:pt x="476764" y="52156"/>
                  <a:pt x="528917" y="0"/>
                </a:cubicBezTo>
                <a:cubicBezTo>
                  <a:pt x="591670" y="2988"/>
                  <a:pt x="654557" y="3888"/>
                  <a:pt x="717176" y="8965"/>
                </a:cubicBezTo>
                <a:cubicBezTo>
                  <a:pt x="765202" y="12859"/>
                  <a:pt x="812442" y="25719"/>
                  <a:pt x="860611" y="26894"/>
                </a:cubicBezTo>
                <a:lnTo>
                  <a:pt x="1228164" y="35859"/>
                </a:lnTo>
                <a:cubicBezTo>
                  <a:pt x="1237129" y="38847"/>
                  <a:pt x="1246798" y="40235"/>
                  <a:pt x="1255059" y="44824"/>
                </a:cubicBezTo>
                <a:cubicBezTo>
                  <a:pt x="1273896" y="55289"/>
                  <a:pt x="1287942" y="75457"/>
                  <a:pt x="1308847" y="80683"/>
                </a:cubicBezTo>
                <a:lnTo>
                  <a:pt x="1344706" y="89647"/>
                </a:lnTo>
                <a:cubicBezTo>
                  <a:pt x="1356659" y="95624"/>
                  <a:pt x="1369445" y="100164"/>
                  <a:pt x="1380564" y="107577"/>
                </a:cubicBezTo>
                <a:cubicBezTo>
                  <a:pt x="1429784" y="140391"/>
                  <a:pt x="1362963" y="113662"/>
                  <a:pt x="1425388" y="134471"/>
                </a:cubicBezTo>
                <a:cubicBezTo>
                  <a:pt x="1445215" y="154298"/>
                  <a:pt x="1457730" y="163296"/>
                  <a:pt x="1470211" y="188259"/>
                </a:cubicBezTo>
                <a:cubicBezTo>
                  <a:pt x="1474437" y="196711"/>
                  <a:pt x="1476188" y="206188"/>
                  <a:pt x="1479176" y="215153"/>
                </a:cubicBezTo>
                <a:cubicBezTo>
                  <a:pt x="1482164" y="239059"/>
                  <a:pt x="1483831" y="263168"/>
                  <a:pt x="1488141" y="286871"/>
                </a:cubicBezTo>
                <a:cubicBezTo>
                  <a:pt x="1489831" y="296168"/>
                  <a:pt x="1490424" y="307083"/>
                  <a:pt x="1497106" y="313765"/>
                </a:cubicBezTo>
                <a:cubicBezTo>
                  <a:pt x="1503788" y="320447"/>
                  <a:pt x="1515035" y="319742"/>
                  <a:pt x="1524000" y="322730"/>
                </a:cubicBezTo>
                <a:cubicBezTo>
                  <a:pt x="1546654" y="390692"/>
                  <a:pt x="1530590" y="361399"/>
                  <a:pt x="1568823" y="412377"/>
                </a:cubicBezTo>
                <a:cubicBezTo>
                  <a:pt x="1571811" y="421342"/>
                  <a:pt x="1573562" y="430819"/>
                  <a:pt x="1577788" y="439271"/>
                </a:cubicBezTo>
                <a:cubicBezTo>
                  <a:pt x="1582606" y="448908"/>
                  <a:pt x="1594742" y="455435"/>
                  <a:pt x="1595717" y="466165"/>
                </a:cubicBezTo>
                <a:cubicBezTo>
                  <a:pt x="1597144" y="481858"/>
                  <a:pt x="1589837" y="540680"/>
                  <a:pt x="1577788" y="564777"/>
                </a:cubicBezTo>
                <a:cubicBezTo>
                  <a:pt x="1572970" y="574414"/>
                  <a:pt x="1564677" y="582034"/>
                  <a:pt x="1559859" y="591671"/>
                </a:cubicBezTo>
                <a:cubicBezTo>
                  <a:pt x="1555633" y="600123"/>
                  <a:pt x="1555756" y="610462"/>
                  <a:pt x="1550894" y="618565"/>
                </a:cubicBezTo>
                <a:cubicBezTo>
                  <a:pt x="1546545" y="625812"/>
                  <a:pt x="1538035" y="629732"/>
                  <a:pt x="1532964" y="636494"/>
                </a:cubicBezTo>
                <a:cubicBezTo>
                  <a:pt x="1472144" y="717589"/>
                  <a:pt x="1520296" y="667095"/>
                  <a:pt x="1479176" y="708212"/>
                </a:cubicBezTo>
                <a:cubicBezTo>
                  <a:pt x="1471493" y="731260"/>
                  <a:pt x="1465751" y="746193"/>
                  <a:pt x="1461247" y="770965"/>
                </a:cubicBezTo>
                <a:cubicBezTo>
                  <a:pt x="1457467" y="791754"/>
                  <a:pt x="1455270" y="812800"/>
                  <a:pt x="1452282" y="833718"/>
                </a:cubicBezTo>
                <a:cubicBezTo>
                  <a:pt x="1455270" y="845671"/>
                  <a:pt x="1461247" y="857256"/>
                  <a:pt x="1461247" y="869577"/>
                </a:cubicBezTo>
                <a:cubicBezTo>
                  <a:pt x="1461247" y="902622"/>
                  <a:pt x="1450391" y="912996"/>
                  <a:pt x="1443317" y="941294"/>
                </a:cubicBezTo>
                <a:cubicBezTo>
                  <a:pt x="1439622" y="956076"/>
                  <a:pt x="1438362" y="971418"/>
                  <a:pt x="1434353" y="986118"/>
                </a:cubicBezTo>
                <a:cubicBezTo>
                  <a:pt x="1429380" y="1004351"/>
                  <a:pt x="1416423" y="1021007"/>
                  <a:pt x="1416423" y="1039906"/>
                </a:cubicBezTo>
                <a:lnTo>
                  <a:pt x="1416423" y="1084730"/>
                </a:lnTo>
                <a:lnTo>
                  <a:pt x="1425388" y="107576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8" name="Freeform 37"/>
          <p:cNvSpPr/>
          <p:nvPr/>
        </p:nvSpPr>
        <p:spPr>
          <a:xfrm>
            <a:off x="8632821" y="2492187"/>
            <a:ext cx="1309038" cy="1111935"/>
          </a:xfrm>
          <a:custGeom>
            <a:avLst/>
            <a:gdLst>
              <a:gd name="connsiteX0" fmla="*/ 932520 w 1309038"/>
              <a:gd name="connsiteY0" fmla="*/ 0 h 1111935"/>
              <a:gd name="connsiteX1" fmla="*/ 1066991 w 1309038"/>
              <a:gd name="connsiteY1" fmla="*/ 53788 h 1111935"/>
              <a:gd name="connsiteX2" fmla="*/ 1183532 w 1309038"/>
              <a:gd name="connsiteY2" fmla="*/ 143435 h 1111935"/>
              <a:gd name="connsiteX3" fmla="*/ 1219391 w 1309038"/>
              <a:gd name="connsiteY3" fmla="*/ 170329 h 1111935"/>
              <a:gd name="connsiteX4" fmla="*/ 1255250 w 1309038"/>
              <a:gd name="connsiteY4" fmla="*/ 179294 h 1111935"/>
              <a:gd name="connsiteX5" fmla="*/ 1282144 w 1309038"/>
              <a:gd name="connsiteY5" fmla="*/ 206188 h 1111935"/>
              <a:gd name="connsiteX6" fmla="*/ 1309038 w 1309038"/>
              <a:gd name="connsiteY6" fmla="*/ 224117 h 1111935"/>
              <a:gd name="connsiteX7" fmla="*/ 1255250 w 1309038"/>
              <a:gd name="connsiteY7" fmla="*/ 295835 h 1111935"/>
              <a:gd name="connsiteX8" fmla="*/ 1255250 w 1309038"/>
              <a:gd name="connsiteY8" fmla="*/ 295835 h 1111935"/>
              <a:gd name="connsiteX9" fmla="*/ 1237320 w 1309038"/>
              <a:gd name="connsiteY9" fmla="*/ 331694 h 1111935"/>
              <a:gd name="connsiteX10" fmla="*/ 1210426 w 1309038"/>
              <a:gd name="connsiteY10" fmla="*/ 421341 h 1111935"/>
              <a:gd name="connsiteX11" fmla="*/ 1192497 w 1309038"/>
              <a:gd name="connsiteY11" fmla="*/ 448235 h 1111935"/>
              <a:gd name="connsiteX12" fmla="*/ 1129744 w 1309038"/>
              <a:gd name="connsiteY12" fmla="*/ 493058 h 1111935"/>
              <a:gd name="connsiteX13" fmla="*/ 1093885 w 1309038"/>
              <a:gd name="connsiteY13" fmla="*/ 537882 h 1111935"/>
              <a:gd name="connsiteX14" fmla="*/ 1049061 w 1309038"/>
              <a:gd name="connsiteY14" fmla="*/ 573741 h 1111935"/>
              <a:gd name="connsiteX15" fmla="*/ 1031132 w 1309038"/>
              <a:gd name="connsiteY15" fmla="*/ 600635 h 1111935"/>
              <a:gd name="connsiteX16" fmla="*/ 986308 w 1309038"/>
              <a:gd name="connsiteY16" fmla="*/ 609600 h 1111935"/>
              <a:gd name="connsiteX17" fmla="*/ 914591 w 1309038"/>
              <a:gd name="connsiteY17" fmla="*/ 627529 h 1111935"/>
              <a:gd name="connsiteX18" fmla="*/ 860803 w 1309038"/>
              <a:gd name="connsiteY18" fmla="*/ 645458 h 1111935"/>
              <a:gd name="connsiteX19" fmla="*/ 789085 w 1309038"/>
              <a:gd name="connsiteY19" fmla="*/ 663388 h 1111935"/>
              <a:gd name="connsiteX20" fmla="*/ 744261 w 1309038"/>
              <a:gd name="connsiteY20" fmla="*/ 681317 h 1111935"/>
              <a:gd name="connsiteX21" fmla="*/ 681508 w 1309038"/>
              <a:gd name="connsiteY21" fmla="*/ 699247 h 1111935"/>
              <a:gd name="connsiteX22" fmla="*/ 627720 w 1309038"/>
              <a:gd name="connsiteY22" fmla="*/ 726141 h 1111935"/>
              <a:gd name="connsiteX23" fmla="*/ 564967 w 1309038"/>
              <a:gd name="connsiteY23" fmla="*/ 753035 h 1111935"/>
              <a:gd name="connsiteX24" fmla="*/ 520144 w 1309038"/>
              <a:gd name="connsiteY24" fmla="*/ 806823 h 1111935"/>
              <a:gd name="connsiteX25" fmla="*/ 502214 w 1309038"/>
              <a:gd name="connsiteY25" fmla="*/ 824752 h 1111935"/>
              <a:gd name="connsiteX26" fmla="*/ 466355 w 1309038"/>
              <a:gd name="connsiteY26" fmla="*/ 914400 h 1111935"/>
              <a:gd name="connsiteX27" fmla="*/ 439461 w 1309038"/>
              <a:gd name="connsiteY27" fmla="*/ 995082 h 1111935"/>
              <a:gd name="connsiteX28" fmla="*/ 430497 w 1309038"/>
              <a:gd name="connsiteY28" fmla="*/ 1030941 h 1111935"/>
              <a:gd name="connsiteX29" fmla="*/ 412567 w 1309038"/>
              <a:gd name="connsiteY29" fmla="*/ 1048870 h 1111935"/>
              <a:gd name="connsiteX30" fmla="*/ 322920 w 1309038"/>
              <a:gd name="connsiteY30" fmla="*/ 1075764 h 1111935"/>
              <a:gd name="connsiteX31" fmla="*/ 242238 w 1309038"/>
              <a:gd name="connsiteY31" fmla="*/ 1102658 h 1111935"/>
              <a:gd name="connsiteX32" fmla="*/ 233273 w 1309038"/>
              <a:gd name="connsiteY32" fmla="*/ 1075764 h 1111935"/>
              <a:gd name="connsiteX33" fmla="*/ 125697 w 1309038"/>
              <a:gd name="connsiteY33" fmla="*/ 1004047 h 1111935"/>
              <a:gd name="connsiteX34" fmla="*/ 45014 w 1309038"/>
              <a:gd name="connsiteY34" fmla="*/ 1021976 h 1111935"/>
              <a:gd name="connsiteX35" fmla="*/ 18120 w 1309038"/>
              <a:gd name="connsiteY35" fmla="*/ 1013011 h 1111935"/>
              <a:gd name="connsiteX36" fmla="*/ 191 w 1309038"/>
              <a:gd name="connsiteY36" fmla="*/ 986117 h 1111935"/>
              <a:gd name="connsiteX37" fmla="*/ 9155 w 1309038"/>
              <a:gd name="connsiteY37" fmla="*/ 950258 h 1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9038" h="1111935">
                <a:moveTo>
                  <a:pt x="932520" y="0"/>
                </a:moveTo>
                <a:cubicBezTo>
                  <a:pt x="942636" y="3794"/>
                  <a:pt x="1054674" y="44550"/>
                  <a:pt x="1066991" y="53788"/>
                </a:cubicBezTo>
                <a:cubicBezTo>
                  <a:pt x="1201083" y="154357"/>
                  <a:pt x="1096295" y="121625"/>
                  <a:pt x="1183532" y="143435"/>
                </a:cubicBezTo>
                <a:cubicBezTo>
                  <a:pt x="1195485" y="152400"/>
                  <a:pt x="1206027" y="163647"/>
                  <a:pt x="1219391" y="170329"/>
                </a:cubicBezTo>
                <a:cubicBezTo>
                  <a:pt x="1230411" y="175839"/>
                  <a:pt x="1244552" y="173181"/>
                  <a:pt x="1255250" y="179294"/>
                </a:cubicBezTo>
                <a:cubicBezTo>
                  <a:pt x="1266258" y="185584"/>
                  <a:pt x="1272404" y="198072"/>
                  <a:pt x="1282144" y="206188"/>
                </a:cubicBezTo>
                <a:cubicBezTo>
                  <a:pt x="1290421" y="213085"/>
                  <a:pt x="1300073" y="218141"/>
                  <a:pt x="1309038" y="224117"/>
                </a:cubicBezTo>
                <a:cubicBezTo>
                  <a:pt x="1293391" y="271057"/>
                  <a:pt x="1306755" y="244329"/>
                  <a:pt x="1255250" y="295835"/>
                </a:cubicBezTo>
                <a:lnTo>
                  <a:pt x="1255250" y="295835"/>
                </a:lnTo>
                <a:lnTo>
                  <a:pt x="1237320" y="331694"/>
                </a:lnTo>
                <a:cubicBezTo>
                  <a:pt x="1228243" y="386154"/>
                  <a:pt x="1234951" y="378422"/>
                  <a:pt x="1210426" y="421341"/>
                </a:cubicBezTo>
                <a:cubicBezTo>
                  <a:pt x="1205081" y="430696"/>
                  <a:pt x="1200115" y="440617"/>
                  <a:pt x="1192497" y="448235"/>
                </a:cubicBezTo>
                <a:cubicBezTo>
                  <a:pt x="1167258" y="473474"/>
                  <a:pt x="1155196" y="472696"/>
                  <a:pt x="1129744" y="493058"/>
                </a:cubicBezTo>
                <a:cubicBezTo>
                  <a:pt x="1085384" y="528546"/>
                  <a:pt x="1140481" y="491286"/>
                  <a:pt x="1093885" y="537882"/>
                </a:cubicBezTo>
                <a:cubicBezTo>
                  <a:pt x="1080355" y="551412"/>
                  <a:pt x="1062591" y="560211"/>
                  <a:pt x="1049061" y="573741"/>
                </a:cubicBezTo>
                <a:cubicBezTo>
                  <a:pt x="1041443" y="581359"/>
                  <a:pt x="1040487" y="595290"/>
                  <a:pt x="1031132" y="600635"/>
                </a:cubicBezTo>
                <a:cubicBezTo>
                  <a:pt x="1017902" y="608195"/>
                  <a:pt x="1001155" y="606174"/>
                  <a:pt x="986308" y="609600"/>
                </a:cubicBezTo>
                <a:cubicBezTo>
                  <a:pt x="962298" y="615141"/>
                  <a:pt x="938284" y="620760"/>
                  <a:pt x="914591" y="627529"/>
                </a:cubicBezTo>
                <a:cubicBezTo>
                  <a:pt x="896419" y="632721"/>
                  <a:pt x="878975" y="640266"/>
                  <a:pt x="860803" y="645458"/>
                </a:cubicBezTo>
                <a:cubicBezTo>
                  <a:pt x="837109" y="652228"/>
                  <a:pt x="812637" y="656141"/>
                  <a:pt x="789085" y="663388"/>
                </a:cubicBezTo>
                <a:cubicBezTo>
                  <a:pt x="773704" y="668120"/>
                  <a:pt x="759527" y="676228"/>
                  <a:pt x="744261" y="681317"/>
                </a:cubicBezTo>
                <a:cubicBezTo>
                  <a:pt x="723623" y="688196"/>
                  <a:pt x="701813" y="691437"/>
                  <a:pt x="681508" y="699247"/>
                </a:cubicBezTo>
                <a:cubicBezTo>
                  <a:pt x="662799" y="706443"/>
                  <a:pt x="646038" y="718000"/>
                  <a:pt x="627720" y="726141"/>
                </a:cubicBezTo>
                <a:cubicBezTo>
                  <a:pt x="596731" y="739914"/>
                  <a:pt x="597139" y="730054"/>
                  <a:pt x="564967" y="753035"/>
                </a:cubicBezTo>
                <a:cubicBezTo>
                  <a:pt x="535151" y="774332"/>
                  <a:pt x="541114" y="780611"/>
                  <a:pt x="520144" y="806823"/>
                </a:cubicBezTo>
                <a:cubicBezTo>
                  <a:pt x="514864" y="813423"/>
                  <a:pt x="508191" y="818776"/>
                  <a:pt x="502214" y="824752"/>
                </a:cubicBezTo>
                <a:cubicBezTo>
                  <a:pt x="486278" y="856624"/>
                  <a:pt x="473739" y="877478"/>
                  <a:pt x="466355" y="914400"/>
                </a:cubicBezTo>
                <a:cubicBezTo>
                  <a:pt x="454770" y="972327"/>
                  <a:pt x="464205" y="945595"/>
                  <a:pt x="439461" y="995082"/>
                </a:cubicBezTo>
                <a:cubicBezTo>
                  <a:pt x="436473" y="1007035"/>
                  <a:pt x="436007" y="1019921"/>
                  <a:pt x="430497" y="1030941"/>
                </a:cubicBezTo>
                <a:cubicBezTo>
                  <a:pt x="426717" y="1038501"/>
                  <a:pt x="419600" y="1044182"/>
                  <a:pt x="412567" y="1048870"/>
                </a:cubicBezTo>
                <a:cubicBezTo>
                  <a:pt x="377820" y="1072034"/>
                  <a:pt x="366265" y="1068540"/>
                  <a:pt x="322920" y="1075764"/>
                </a:cubicBezTo>
                <a:cubicBezTo>
                  <a:pt x="276287" y="1122397"/>
                  <a:pt x="303637" y="1114938"/>
                  <a:pt x="242238" y="1102658"/>
                </a:cubicBezTo>
                <a:cubicBezTo>
                  <a:pt x="239250" y="1093693"/>
                  <a:pt x="239176" y="1083143"/>
                  <a:pt x="233273" y="1075764"/>
                </a:cubicBezTo>
                <a:cubicBezTo>
                  <a:pt x="177252" y="1005738"/>
                  <a:pt x="190511" y="1017009"/>
                  <a:pt x="125697" y="1004047"/>
                </a:cubicBezTo>
                <a:cubicBezTo>
                  <a:pt x="111871" y="1007503"/>
                  <a:pt x="56390" y="1021976"/>
                  <a:pt x="45014" y="1021976"/>
                </a:cubicBezTo>
                <a:cubicBezTo>
                  <a:pt x="35564" y="1021976"/>
                  <a:pt x="27085" y="1015999"/>
                  <a:pt x="18120" y="1013011"/>
                </a:cubicBezTo>
                <a:cubicBezTo>
                  <a:pt x="12144" y="1004046"/>
                  <a:pt x="1715" y="996783"/>
                  <a:pt x="191" y="986117"/>
                </a:cubicBezTo>
                <a:cubicBezTo>
                  <a:pt x="-1551" y="973920"/>
                  <a:pt x="9155" y="950258"/>
                  <a:pt x="9155" y="9502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8574740" y="2510116"/>
            <a:ext cx="192741" cy="810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Curved Connector 36"/>
          <p:cNvCxnSpPr>
            <a:stCxn id="36" idx="45"/>
            <a:endCxn id="34" idx="2"/>
          </p:cNvCxnSpPr>
          <p:nvPr/>
        </p:nvCxnSpPr>
        <p:spPr>
          <a:xfrm>
            <a:off x="8597153" y="2510116"/>
            <a:ext cx="555812" cy="4685"/>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8381999" y="3329952"/>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t>
            </a:r>
            <a:endParaRPr lang="en-AU" dirty="0"/>
          </a:p>
        </p:txBody>
      </p:sp>
      <p:sp>
        <p:nvSpPr>
          <p:cNvPr id="5" name="Oval 4"/>
          <p:cNvSpPr/>
          <p:nvPr/>
        </p:nvSpPr>
        <p:spPr>
          <a:xfrm>
            <a:off x="2743199" y="3320989"/>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t>
            </a:r>
            <a:endParaRPr lang="en-AU" dirty="0"/>
          </a:p>
        </p:txBody>
      </p:sp>
      <p:sp>
        <p:nvSpPr>
          <p:cNvPr id="40" name="TextBox 39"/>
          <p:cNvSpPr txBox="1"/>
          <p:nvPr/>
        </p:nvSpPr>
        <p:spPr>
          <a:xfrm>
            <a:off x="988840" y="4082375"/>
            <a:ext cx="4371133" cy="2585323"/>
          </a:xfrm>
          <a:prstGeom prst="rect">
            <a:avLst/>
          </a:prstGeom>
          <a:noFill/>
        </p:spPr>
        <p:txBody>
          <a:bodyPr wrap="none" rtlCol="0">
            <a:spAutoFit/>
          </a:bodyPr>
          <a:lstStyle/>
          <a:p>
            <a:r>
              <a:rPr lang="en-AU" dirty="0" smtClean="0"/>
              <a:t>Linear referencing model </a:t>
            </a:r>
          </a:p>
          <a:p>
            <a:endParaRPr lang="en-AU" dirty="0" smtClean="0"/>
          </a:p>
          <a:p>
            <a:r>
              <a:rPr lang="en-AU" dirty="0" smtClean="0"/>
              <a:t>Dendritic if:</a:t>
            </a:r>
            <a:endParaRPr lang="en-AU" dirty="0"/>
          </a:p>
          <a:p>
            <a:r>
              <a:rPr lang="en-AU" dirty="0" smtClean="0"/>
              <a:t>Catchment has 1 inflow – 1 outflow</a:t>
            </a:r>
          </a:p>
          <a:p>
            <a:r>
              <a:rPr lang="en-AU" dirty="0" smtClean="0"/>
              <a:t>1 outflow has many contributing catchments</a:t>
            </a:r>
          </a:p>
          <a:p>
            <a:r>
              <a:rPr lang="en-AU" dirty="0" smtClean="0"/>
              <a:t>Outflow is inflow of 0..1 catchments</a:t>
            </a:r>
          </a:p>
          <a:p>
            <a:endParaRPr lang="en-AU" dirty="0" smtClean="0"/>
          </a:p>
          <a:p>
            <a:r>
              <a:rPr lang="en-AU" dirty="0" smtClean="0"/>
              <a:t>Area assignment arbitrary between </a:t>
            </a:r>
          </a:p>
          <a:p>
            <a:r>
              <a:rPr lang="en-AU" dirty="0" smtClean="0"/>
              <a:t>“</a:t>
            </a:r>
            <a:r>
              <a:rPr lang="en-AU" dirty="0" err="1" smtClean="0"/>
              <a:t>conjointCatchments</a:t>
            </a:r>
            <a:r>
              <a:rPr lang="en-AU" dirty="0" smtClean="0"/>
              <a:t>” AC and BC</a:t>
            </a:r>
          </a:p>
        </p:txBody>
      </p:sp>
      <p:cxnSp>
        <p:nvCxnSpPr>
          <p:cNvPr id="41" name="Straight Connector 40"/>
          <p:cNvCxnSpPr/>
          <p:nvPr/>
        </p:nvCxnSpPr>
        <p:spPr>
          <a:xfrm flipH="1">
            <a:off x="2237930" y="1771578"/>
            <a:ext cx="124269" cy="60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9" idx="36"/>
          </p:cNvCxnSpPr>
          <p:nvPr/>
        </p:nvCxnSpPr>
        <p:spPr>
          <a:xfrm>
            <a:off x="1295828" y="1959889"/>
            <a:ext cx="721231" cy="442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4880" y="1932993"/>
            <a:ext cx="721231" cy="442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836578" y="1755876"/>
            <a:ext cx="124269" cy="604067"/>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41773" y="3938886"/>
            <a:ext cx="4652940" cy="1477328"/>
          </a:xfrm>
          <a:prstGeom prst="rect">
            <a:avLst/>
          </a:prstGeom>
          <a:noFill/>
        </p:spPr>
        <p:txBody>
          <a:bodyPr wrap="none" rtlCol="0">
            <a:spAutoFit/>
          </a:bodyPr>
          <a:lstStyle/>
          <a:p>
            <a:r>
              <a:rPr lang="en-AU" dirty="0" smtClean="0"/>
              <a:t>Arbitrary Catchment “A+B-&gt;C”</a:t>
            </a:r>
          </a:p>
          <a:p>
            <a:endParaRPr lang="en-AU" dirty="0" smtClean="0"/>
          </a:p>
          <a:p>
            <a:r>
              <a:rPr lang="en-AU" dirty="0" smtClean="0"/>
              <a:t>Dendritic if </a:t>
            </a:r>
            <a:r>
              <a:rPr lang="en-AU" dirty="0" smtClean="0"/>
              <a:t>Outflow is inflow of 0..1 catchments</a:t>
            </a:r>
          </a:p>
          <a:p>
            <a:endParaRPr lang="en-AU" dirty="0" smtClean="0"/>
          </a:p>
          <a:p>
            <a:r>
              <a:rPr lang="en-AU" dirty="0" smtClean="0"/>
              <a:t>Linear references not supported.</a:t>
            </a:r>
            <a:endParaRPr lang="en-AU" dirty="0"/>
          </a:p>
        </p:txBody>
      </p:sp>
    </p:spTree>
    <p:extLst>
      <p:ext uri="{BB962C8B-B14F-4D97-AF65-F5344CB8AC3E}">
        <p14:creationId xmlns:p14="http://schemas.microsoft.com/office/powerpoint/2010/main" val="54958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Flexibility and ambiguity.</a:t>
            </a:r>
            <a:endParaRPr lang="en-AU" dirty="0"/>
          </a:p>
        </p:txBody>
      </p:sp>
      <p:sp>
        <p:nvSpPr>
          <p:cNvPr id="3" name="Content Placeholder 2"/>
          <p:cNvSpPr>
            <a:spLocks noGrp="1"/>
          </p:cNvSpPr>
          <p:nvPr>
            <p:ph idx="1"/>
          </p:nvPr>
        </p:nvSpPr>
        <p:spPr/>
        <p:txBody>
          <a:bodyPr/>
          <a:lstStyle/>
          <a:p>
            <a:r>
              <a:rPr lang="en-AU" dirty="0" smtClean="0"/>
              <a:t>Catchment AB-&gt;C  contains AC and BC </a:t>
            </a:r>
          </a:p>
          <a:p>
            <a:endParaRPr lang="en-AU" dirty="0"/>
          </a:p>
          <a:p>
            <a:r>
              <a:rPr lang="en-AU" dirty="0" smtClean="0"/>
              <a:t>So – modelling for linear referencing doesn’t stop us modelling areas as well – but need to recognise these are different kinds of things – and hence we need terminology available. </a:t>
            </a:r>
            <a:endParaRPr lang="en-AU" dirty="0"/>
          </a:p>
        </p:txBody>
      </p:sp>
    </p:spTree>
    <p:extLst>
      <p:ext uri="{BB962C8B-B14F-4D97-AF65-F5344CB8AC3E}">
        <p14:creationId xmlns:p14="http://schemas.microsoft.com/office/powerpoint/2010/main" val="184946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0" y="113415"/>
            <a:ext cx="10515600" cy="1325563"/>
          </a:xfrm>
        </p:spPr>
        <p:txBody>
          <a:bodyPr/>
          <a:lstStyle/>
          <a:p>
            <a:r>
              <a:rPr lang="en-AU" dirty="0" smtClean="0"/>
              <a:t>Real world complexity: area is _always_ arbitrary </a:t>
            </a:r>
            <a:endParaRPr lang="en-AU" dirty="0"/>
          </a:p>
        </p:txBody>
      </p:sp>
      <p:cxnSp>
        <p:nvCxnSpPr>
          <p:cNvPr id="4" name="Straight Connector 3"/>
          <p:cNvCxnSpPr>
            <a:stCxn id="11" idx="1"/>
            <a:endCxn id="7" idx="4"/>
          </p:cNvCxnSpPr>
          <p:nvPr/>
        </p:nvCxnSpPr>
        <p:spPr>
          <a:xfrm flipH="1" flipV="1">
            <a:off x="2169458" y="2660696"/>
            <a:ext cx="630194" cy="705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11" idx="7"/>
            <a:endCxn id="6" idx="4"/>
          </p:cNvCxnSpPr>
          <p:nvPr/>
        </p:nvCxnSpPr>
        <p:spPr>
          <a:xfrm flipV="1">
            <a:off x="3072228" y="2660696"/>
            <a:ext cx="634678" cy="70565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14165" y="2350980"/>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a:t>
            </a:r>
            <a:endParaRPr lang="en-AU" dirty="0"/>
          </a:p>
        </p:txBody>
      </p:sp>
      <p:sp>
        <p:nvSpPr>
          <p:cNvPr id="7" name="Oval 6"/>
          <p:cNvSpPr/>
          <p:nvPr/>
        </p:nvSpPr>
        <p:spPr>
          <a:xfrm>
            <a:off x="1976717" y="2350980"/>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8" name="Freeform 7"/>
          <p:cNvSpPr/>
          <p:nvPr/>
        </p:nvSpPr>
        <p:spPr>
          <a:xfrm>
            <a:off x="1532965" y="2366682"/>
            <a:ext cx="1595894" cy="1120589"/>
          </a:xfrm>
          <a:custGeom>
            <a:avLst/>
            <a:gdLst>
              <a:gd name="connsiteX0" fmla="*/ 1246094 w 1595894"/>
              <a:gd name="connsiteY0" fmla="*/ 1120589 h 1120589"/>
              <a:gd name="connsiteX1" fmla="*/ 1246094 w 1595894"/>
              <a:gd name="connsiteY1" fmla="*/ 1120589 h 1120589"/>
              <a:gd name="connsiteX2" fmla="*/ 1138517 w 1595894"/>
              <a:gd name="connsiteY2" fmla="*/ 1111624 h 1120589"/>
              <a:gd name="connsiteX3" fmla="*/ 1093694 w 1595894"/>
              <a:gd name="connsiteY3" fmla="*/ 1102659 h 1120589"/>
              <a:gd name="connsiteX4" fmla="*/ 1030941 w 1595894"/>
              <a:gd name="connsiteY4" fmla="*/ 1093694 h 1120589"/>
              <a:gd name="connsiteX5" fmla="*/ 914400 w 1595894"/>
              <a:gd name="connsiteY5" fmla="*/ 1057836 h 1120589"/>
              <a:gd name="connsiteX6" fmla="*/ 815788 w 1595894"/>
              <a:gd name="connsiteY6" fmla="*/ 1013012 h 1120589"/>
              <a:gd name="connsiteX7" fmla="*/ 762000 w 1595894"/>
              <a:gd name="connsiteY7" fmla="*/ 959224 h 1120589"/>
              <a:gd name="connsiteX8" fmla="*/ 708211 w 1595894"/>
              <a:gd name="connsiteY8" fmla="*/ 923365 h 1120589"/>
              <a:gd name="connsiteX9" fmla="*/ 591670 w 1595894"/>
              <a:gd name="connsiteY9" fmla="*/ 842683 h 1120589"/>
              <a:gd name="connsiteX10" fmla="*/ 555811 w 1595894"/>
              <a:gd name="connsiteY10" fmla="*/ 815789 h 1120589"/>
              <a:gd name="connsiteX11" fmla="*/ 537882 w 1595894"/>
              <a:gd name="connsiteY11" fmla="*/ 797859 h 1120589"/>
              <a:gd name="connsiteX12" fmla="*/ 484094 w 1595894"/>
              <a:gd name="connsiteY12" fmla="*/ 762000 h 1120589"/>
              <a:gd name="connsiteX13" fmla="*/ 439270 w 1595894"/>
              <a:gd name="connsiteY13" fmla="*/ 735106 h 1120589"/>
              <a:gd name="connsiteX14" fmla="*/ 403411 w 1595894"/>
              <a:gd name="connsiteY14" fmla="*/ 690283 h 1120589"/>
              <a:gd name="connsiteX15" fmla="*/ 367553 w 1595894"/>
              <a:gd name="connsiteY15" fmla="*/ 645459 h 1120589"/>
              <a:gd name="connsiteX16" fmla="*/ 349623 w 1595894"/>
              <a:gd name="connsiteY16" fmla="*/ 627530 h 1120589"/>
              <a:gd name="connsiteX17" fmla="*/ 322729 w 1595894"/>
              <a:gd name="connsiteY17" fmla="*/ 618565 h 1120589"/>
              <a:gd name="connsiteX18" fmla="*/ 286870 w 1595894"/>
              <a:gd name="connsiteY18" fmla="*/ 600636 h 1120589"/>
              <a:gd name="connsiteX19" fmla="*/ 242047 w 1595894"/>
              <a:gd name="connsiteY19" fmla="*/ 555812 h 1120589"/>
              <a:gd name="connsiteX20" fmla="*/ 188259 w 1595894"/>
              <a:gd name="connsiteY20" fmla="*/ 510989 h 1120589"/>
              <a:gd name="connsiteX21" fmla="*/ 170329 w 1595894"/>
              <a:gd name="connsiteY21" fmla="*/ 484094 h 1120589"/>
              <a:gd name="connsiteX22" fmla="*/ 44823 w 1595894"/>
              <a:gd name="connsiteY22" fmla="*/ 457200 h 1120589"/>
              <a:gd name="connsiteX23" fmla="*/ 17929 w 1595894"/>
              <a:gd name="connsiteY23" fmla="*/ 448236 h 1120589"/>
              <a:gd name="connsiteX24" fmla="*/ 0 w 1595894"/>
              <a:gd name="connsiteY24" fmla="*/ 430306 h 1120589"/>
              <a:gd name="connsiteX25" fmla="*/ 44823 w 1595894"/>
              <a:gd name="connsiteY25" fmla="*/ 376518 h 1120589"/>
              <a:gd name="connsiteX26" fmla="*/ 53788 w 1595894"/>
              <a:gd name="connsiteY26" fmla="*/ 349624 h 1120589"/>
              <a:gd name="connsiteX27" fmla="*/ 125506 w 1595894"/>
              <a:gd name="connsiteY27" fmla="*/ 286871 h 1120589"/>
              <a:gd name="connsiteX28" fmla="*/ 161364 w 1595894"/>
              <a:gd name="connsiteY28" fmla="*/ 233083 h 1120589"/>
              <a:gd name="connsiteX29" fmla="*/ 242047 w 1595894"/>
              <a:gd name="connsiteY29" fmla="*/ 161365 h 1120589"/>
              <a:gd name="connsiteX30" fmla="*/ 277906 w 1595894"/>
              <a:gd name="connsiteY30" fmla="*/ 143436 h 1120589"/>
              <a:gd name="connsiteX31" fmla="*/ 313764 w 1595894"/>
              <a:gd name="connsiteY31" fmla="*/ 152400 h 1120589"/>
              <a:gd name="connsiteX32" fmla="*/ 349623 w 1595894"/>
              <a:gd name="connsiteY32" fmla="*/ 107577 h 1120589"/>
              <a:gd name="connsiteX33" fmla="*/ 376517 w 1595894"/>
              <a:gd name="connsiteY33" fmla="*/ 89647 h 1120589"/>
              <a:gd name="connsiteX34" fmla="*/ 394447 w 1595894"/>
              <a:gd name="connsiteY34" fmla="*/ 71718 h 1120589"/>
              <a:gd name="connsiteX35" fmla="*/ 457200 w 1595894"/>
              <a:gd name="connsiteY35" fmla="*/ 62753 h 1120589"/>
              <a:gd name="connsiteX36" fmla="*/ 484094 w 1595894"/>
              <a:gd name="connsiteY36" fmla="*/ 35859 h 1120589"/>
              <a:gd name="connsiteX37" fmla="*/ 528917 w 1595894"/>
              <a:gd name="connsiteY37" fmla="*/ 0 h 1120589"/>
              <a:gd name="connsiteX38" fmla="*/ 717176 w 1595894"/>
              <a:gd name="connsiteY38" fmla="*/ 8965 h 1120589"/>
              <a:gd name="connsiteX39" fmla="*/ 860611 w 1595894"/>
              <a:gd name="connsiteY39" fmla="*/ 26894 h 1120589"/>
              <a:gd name="connsiteX40" fmla="*/ 1228164 w 1595894"/>
              <a:gd name="connsiteY40" fmla="*/ 35859 h 1120589"/>
              <a:gd name="connsiteX41" fmla="*/ 1255059 w 1595894"/>
              <a:gd name="connsiteY41" fmla="*/ 44824 h 1120589"/>
              <a:gd name="connsiteX42" fmla="*/ 1308847 w 1595894"/>
              <a:gd name="connsiteY42" fmla="*/ 80683 h 1120589"/>
              <a:gd name="connsiteX43" fmla="*/ 1344706 w 1595894"/>
              <a:gd name="connsiteY43" fmla="*/ 89647 h 1120589"/>
              <a:gd name="connsiteX44" fmla="*/ 1380564 w 1595894"/>
              <a:gd name="connsiteY44" fmla="*/ 107577 h 1120589"/>
              <a:gd name="connsiteX45" fmla="*/ 1425388 w 1595894"/>
              <a:gd name="connsiteY45" fmla="*/ 134471 h 1120589"/>
              <a:gd name="connsiteX46" fmla="*/ 1470211 w 1595894"/>
              <a:gd name="connsiteY46" fmla="*/ 188259 h 1120589"/>
              <a:gd name="connsiteX47" fmla="*/ 1479176 w 1595894"/>
              <a:gd name="connsiteY47" fmla="*/ 215153 h 1120589"/>
              <a:gd name="connsiteX48" fmla="*/ 1488141 w 1595894"/>
              <a:gd name="connsiteY48" fmla="*/ 286871 h 1120589"/>
              <a:gd name="connsiteX49" fmla="*/ 1497106 w 1595894"/>
              <a:gd name="connsiteY49" fmla="*/ 313765 h 1120589"/>
              <a:gd name="connsiteX50" fmla="*/ 1524000 w 1595894"/>
              <a:gd name="connsiteY50" fmla="*/ 322730 h 1120589"/>
              <a:gd name="connsiteX51" fmla="*/ 1568823 w 1595894"/>
              <a:gd name="connsiteY51" fmla="*/ 412377 h 1120589"/>
              <a:gd name="connsiteX52" fmla="*/ 1577788 w 1595894"/>
              <a:gd name="connsiteY52" fmla="*/ 439271 h 1120589"/>
              <a:gd name="connsiteX53" fmla="*/ 1595717 w 1595894"/>
              <a:gd name="connsiteY53" fmla="*/ 466165 h 1120589"/>
              <a:gd name="connsiteX54" fmla="*/ 1577788 w 1595894"/>
              <a:gd name="connsiteY54" fmla="*/ 564777 h 1120589"/>
              <a:gd name="connsiteX55" fmla="*/ 1559859 w 1595894"/>
              <a:gd name="connsiteY55" fmla="*/ 591671 h 1120589"/>
              <a:gd name="connsiteX56" fmla="*/ 1550894 w 1595894"/>
              <a:gd name="connsiteY56" fmla="*/ 618565 h 1120589"/>
              <a:gd name="connsiteX57" fmla="*/ 1532964 w 1595894"/>
              <a:gd name="connsiteY57" fmla="*/ 636494 h 1120589"/>
              <a:gd name="connsiteX58" fmla="*/ 1479176 w 1595894"/>
              <a:gd name="connsiteY58" fmla="*/ 708212 h 1120589"/>
              <a:gd name="connsiteX59" fmla="*/ 1461247 w 1595894"/>
              <a:gd name="connsiteY59" fmla="*/ 770965 h 1120589"/>
              <a:gd name="connsiteX60" fmla="*/ 1452282 w 1595894"/>
              <a:gd name="connsiteY60" fmla="*/ 833718 h 1120589"/>
              <a:gd name="connsiteX61" fmla="*/ 1461247 w 1595894"/>
              <a:gd name="connsiteY61" fmla="*/ 869577 h 1120589"/>
              <a:gd name="connsiteX62" fmla="*/ 1443317 w 1595894"/>
              <a:gd name="connsiteY62" fmla="*/ 941294 h 1120589"/>
              <a:gd name="connsiteX63" fmla="*/ 1434353 w 1595894"/>
              <a:gd name="connsiteY63" fmla="*/ 986118 h 1120589"/>
              <a:gd name="connsiteX64" fmla="*/ 1416423 w 1595894"/>
              <a:gd name="connsiteY64" fmla="*/ 1039906 h 1120589"/>
              <a:gd name="connsiteX65" fmla="*/ 1416423 w 1595894"/>
              <a:gd name="connsiteY65" fmla="*/ 1084730 h 1120589"/>
              <a:gd name="connsiteX66" fmla="*/ 1425388 w 1595894"/>
              <a:gd name="connsiteY66" fmla="*/ 1075765 h 11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595894" h="1120589">
                <a:moveTo>
                  <a:pt x="1246094" y="1120589"/>
                </a:moveTo>
                <a:lnTo>
                  <a:pt x="1246094" y="1120589"/>
                </a:lnTo>
                <a:cubicBezTo>
                  <a:pt x="1210235" y="1117601"/>
                  <a:pt x="1174254" y="1115828"/>
                  <a:pt x="1138517" y="1111624"/>
                </a:cubicBezTo>
                <a:cubicBezTo>
                  <a:pt x="1123384" y="1109844"/>
                  <a:pt x="1108724" y="1105164"/>
                  <a:pt x="1093694" y="1102659"/>
                </a:cubicBezTo>
                <a:cubicBezTo>
                  <a:pt x="1072851" y="1099185"/>
                  <a:pt x="1051859" y="1096682"/>
                  <a:pt x="1030941" y="1093694"/>
                </a:cubicBezTo>
                <a:cubicBezTo>
                  <a:pt x="896225" y="1048790"/>
                  <a:pt x="1064724" y="1104089"/>
                  <a:pt x="914400" y="1057836"/>
                </a:cubicBezTo>
                <a:cubicBezTo>
                  <a:pt x="875906" y="1045992"/>
                  <a:pt x="847477" y="1038939"/>
                  <a:pt x="815788" y="1013012"/>
                </a:cubicBezTo>
                <a:cubicBezTo>
                  <a:pt x="796164" y="996956"/>
                  <a:pt x="781479" y="975456"/>
                  <a:pt x="762000" y="959224"/>
                </a:cubicBezTo>
                <a:cubicBezTo>
                  <a:pt x="745446" y="945429"/>
                  <a:pt x="725038" y="936826"/>
                  <a:pt x="708211" y="923365"/>
                </a:cubicBezTo>
                <a:cubicBezTo>
                  <a:pt x="611185" y="845744"/>
                  <a:pt x="654869" y="863748"/>
                  <a:pt x="591670" y="842683"/>
                </a:cubicBezTo>
                <a:cubicBezTo>
                  <a:pt x="579717" y="833718"/>
                  <a:pt x="567289" y="825354"/>
                  <a:pt x="555811" y="815789"/>
                </a:cubicBezTo>
                <a:cubicBezTo>
                  <a:pt x="549318" y="810378"/>
                  <a:pt x="544644" y="802930"/>
                  <a:pt x="537882" y="797859"/>
                </a:cubicBezTo>
                <a:cubicBezTo>
                  <a:pt x="520643" y="784930"/>
                  <a:pt x="499331" y="777237"/>
                  <a:pt x="484094" y="762000"/>
                </a:cubicBezTo>
                <a:cubicBezTo>
                  <a:pt x="459482" y="737389"/>
                  <a:pt x="474182" y="746744"/>
                  <a:pt x="439270" y="735106"/>
                </a:cubicBezTo>
                <a:cubicBezTo>
                  <a:pt x="421818" y="682747"/>
                  <a:pt x="443962" y="730834"/>
                  <a:pt x="403411" y="690283"/>
                </a:cubicBezTo>
                <a:cubicBezTo>
                  <a:pt x="389881" y="676753"/>
                  <a:pt x="380005" y="659987"/>
                  <a:pt x="367553" y="645459"/>
                </a:cubicBezTo>
                <a:cubicBezTo>
                  <a:pt x="362052" y="639042"/>
                  <a:pt x="356871" y="631878"/>
                  <a:pt x="349623" y="627530"/>
                </a:cubicBezTo>
                <a:cubicBezTo>
                  <a:pt x="341520" y="622668"/>
                  <a:pt x="331415" y="622287"/>
                  <a:pt x="322729" y="618565"/>
                </a:cubicBezTo>
                <a:cubicBezTo>
                  <a:pt x="310446" y="613301"/>
                  <a:pt x="298823" y="606612"/>
                  <a:pt x="286870" y="600636"/>
                </a:cubicBezTo>
                <a:cubicBezTo>
                  <a:pt x="271929" y="585695"/>
                  <a:pt x="259628" y="567533"/>
                  <a:pt x="242047" y="555812"/>
                </a:cubicBezTo>
                <a:cubicBezTo>
                  <a:pt x="215603" y="538183"/>
                  <a:pt x="209829" y="536874"/>
                  <a:pt x="188259" y="510989"/>
                </a:cubicBezTo>
                <a:cubicBezTo>
                  <a:pt x="181361" y="502712"/>
                  <a:pt x="179466" y="489805"/>
                  <a:pt x="170329" y="484094"/>
                </a:cubicBezTo>
                <a:cubicBezTo>
                  <a:pt x="138396" y="464136"/>
                  <a:pt x="78299" y="461385"/>
                  <a:pt x="44823" y="457200"/>
                </a:cubicBezTo>
                <a:cubicBezTo>
                  <a:pt x="35858" y="454212"/>
                  <a:pt x="26032" y="453098"/>
                  <a:pt x="17929" y="448236"/>
                </a:cubicBezTo>
                <a:cubicBezTo>
                  <a:pt x="10681" y="443887"/>
                  <a:pt x="0" y="438758"/>
                  <a:pt x="0" y="430306"/>
                </a:cubicBezTo>
                <a:cubicBezTo>
                  <a:pt x="0" y="417825"/>
                  <a:pt x="39683" y="381658"/>
                  <a:pt x="44823" y="376518"/>
                </a:cubicBezTo>
                <a:cubicBezTo>
                  <a:pt x="47811" y="367553"/>
                  <a:pt x="48295" y="357313"/>
                  <a:pt x="53788" y="349624"/>
                </a:cubicBezTo>
                <a:cubicBezTo>
                  <a:pt x="71644" y="324626"/>
                  <a:pt x="101374" y="304970"/>
                  <a:pt x="125506" y="286871"/>
                </a:cubicBezTo>
                <a:cubicBezTo>
                  <a:pt x="137459" y="268942"/>
                  <a:pt x="146127" y="248320"/>
                  <a:pt x="161364" y="233083"/>
                </a:cubicBezTo>
                <a:cubicBezTo>
                  <a:pt x="191880" y="202567"/>
                  <a:pt x="206872" y="183349"/>
                  <a:pt x="242047" y="161365"/>
                </a:cubicBezTo>
                <a:cubicBezTo>
                  <a:pt x="253380" y="154282"/>
                  <a:pt x="265953" y="149412"/>
                  <a:pt x="277906" y="143436"/>
                </a:cubicBezTo>
                <a:cubicBezTo>
                  <a:pt x="289859" y="146424"/>
                  <a:pt x="301611" y="154426"/>
                  <a:pt x="313764" y="152400"/>
                </a:cubicBezTo>
                <a:cubicBezTo>
                  <a:pt x="324412" y="150625"/>
                  <a:pt x="346000" y="111200"/>
                  <a:pt x="349623" y="107577"/>
                </a:cubicBezTo>
                <a:cubicBezTo>
                  <a:pt x="357242" y="99958"/>
                  <a:pt x="368104" y="96378"/>
                  <a:pt x="376517" y="89647"/>
                </a:cubicBezTo>
                <a:cubicBezTo>
                  <a:pt x="383117" y="84367"/>
                  <a:pt x="386429" y="74391"/>
                  <a:pt x="394447" y="71718"/>
                </a:cubicBezTo>
                <a:cubicBezTo>
                  <a:pt x="414493" y="65036"/>
                  <a:pt x="436282" y="65741"/>
                  <a:pt x="457200" y="62753"/>
                </a:cubicBezTo>
                <a:cubicBezTo>
                  <a:pt x="466165" y="53788"/>
                  <a:pt x="474354" y="43975"/>
                  <a:pt x="484094" y="35859"/>
                </a:cubicBezTo>
                <a:cubicBezTo>
                  <a:pt x="551936" y="-20675"/>
                  <a:pt x="476764" y="52156"/>
                  <a:pt x="528917" y="0"/>
                </a:cubicBezTo>
                <a:cubicBezTo>
                  <a:pt x="591670" y="2988"/>
                  <a:pt x="654557" y="3888"/>
                  <a:pt x="717176" y="8965"/>
                </a:cubicBezTo>
                <a:cubicBezTo>
                  <a:pt x="765202" y="12859"/>
                  <a:pt x="812442" y="25719"/>
                  <a:pt x="860611" y="26894"/>
                </a:cubicBezTo>
                <a:lnTo>
                  <a:pt x="1228164" y="35859"/>
                </a:lnTo>
                <a:cubicBezTo>
                  <a:pt x="1237129" y="38847"/>
                  <a:pt x="1246798" y="40235"/>
                  <a:pt x="1255059" y="44824"/>
                </a:cubicBezTo>
                <a:cubicBezTo>
                  <a:pt x="1273896" y="55289"/>
                  <a:pt x="1287942" y="75457"/>
                  <a:pt x="1308847" y="80683"/>
                </a:cubicBezTo>
                <a:lnTo>
                  <a:pt x="1344706" y="89647"/>
                </a:lnTo>
                <a:cubicBezTo>
                  <a:pt x="1356659" y="95624"/>
                  <a:pt x="1369445" y="100164"/>
                  <a:pt x="1380564" y="107577"/>
                </a:cubicBezTo>
                <a:cubicBezTo>
                  <a:pt x="1429784" y="140391"/>
                  <a:pt x="1362963" y="113662"/>
                  <a:pt x="1425388" y="134471"/>
                </a:cubicBezTo>
                <a:cubicBezTo>
                  <a:pt x="1445215" y="154298"/>
                  <a:pt x="1457730" y="163296"/>
                  <a:pt x="1470211" y="188259"/>
                </a:cubicBezTo>
                <a:cubicBezTo>
                  <a:pt x="1474437" y="196711"/>
                  <a:pt x="1476188" y="206188"/>
                  <a:pt x="1479176" y="215153"/>
                </a:cubicBezTo>
                <a:cubicBezTo>
                  <a:pt x="1482164" y="239059"/>
                  <a:pt x="1483831" y="263168"/>
                  <a:pt x="1488141" y="286871"/>
                </a:cubicBezTo>
                <a:cubicBezTo>
                  <a:pt x="1489831" y="296168"/>
                  <a:pt x="1490424" y="307083"/>
                  <a:pt x="1497106" y="313765"/>
                </a:cubicBezTo>
                <a:cubicBezTo>
                  <a:pt x="1503788" y="320447"/>
                  <a:pt x="1515035" y="319742"/>
                  <a:pt x="1524000" y="322730"/>
                </a:cubicBezTo>
                <a:cubicBezTo>
                  <a:pt x="1546654" y="390692"/>
                  <a:pt x="1530590" y="361399"/>
                  <a:pt x="1568823" y="412377"/>
                </a:cubicBezTo>
                <a:cubicBezTo>
                  <a:pt x="1571811" y="421342"/>
                  <a:pt x="1573562" y="430819"/>
                  <a:pt x="1577788" y="439271"/>
                </a:cubicBezTo>
                <a:cubicBezTo>
                  <a:pt x="1582606" y="448908"/>
                  <a:pt x="1594742" y="455435"/>
                  <a:pt x="1595717" y="466165"/>
                </a:cubicBezTo>
                <a:cubicBezTo>
                  <a:pt x="1597144" y="481858"/>
                  <a:pt x="1589837" y="540680"/>
                  <a:pt x="1577788" y="564777"/>
                </a:cubicBezTo>
                <a:cubicBezTo>
                  <a:pt x="1572970" y="574414"/>
                  <a:pt x="1564677" y="582034"/>
                  <a:pt x="1559859" y="591671"/>
                </a:cubicBezTo>
                <a:cubicBezTo>
                  <a:pt x="1555633" y="600123"/>
                  <a:pt x="1555756" y="610462"/>
                  <a:pt x="1550894" y="618565"/>
                </a:cubicBezTo>
                <a:cubicBezTo>
                  <a:pt x="1546545" y="625812"/>
                  <a:pt x="1538035" y="629732"/>
                  <a:pt x="1532964" y="636494"/>
                </a:cubicBezTo>
                <a:cubicBezTo>
                  <a:pt x="1472144" y="717589"/>
                  <a:pt x="1520296" y="667095"/>
                  <a:pt x="1479176" y="708212"/>
                </a:cubicBezTo>
                <a:cubicBezTo>
                  <a:pt x="1471493" y="731260"/>
                  <a:pt x="1465751" y="746193"/>
                  <a:pt x="1461247" y="770965"/>
                </a:cubicBezTo>
                <a:cubicBezTo>
                  <a:pt x="1457467" y="791754"/>
                  <a:pt x="1455270" y="812800"/>
                  <a:pt x="1452282" y="833718"/>
                </a:cubicBezTo>
                <a:cubicBezTo>
                  <a:pt x="1455270" y="845671"/>
                  <a:pt x="1461247" y="857256"/>
                  <a:pt x="1461247" y="869577"/>
                </a:cubicBezTo>
                <a:cubicBezTo>
                  <a:pt x="1461247" y="902622"/>
                  <a:pt x="1450391" y="912996"/>
                  <a:pt x="1443317" y="941294"/>
                </a:cubicBezTo>
                <a:cubicBezTo>
                  <a:pt x="1439622" y="956076"/>
                  <a:pt x="1438362" y="971418"/>
                  <a:pt x="1434353" y="986118"/>
                </a:cubicBezTo>
                <a:cubicBezTo>
                  <a:pt x="1429380" y="1004351"/>
                  <a:pt x="1416423" y="1021007"/>
                  <a:pt x="1416423" y="1039906"/>
                </a:cubicBezTo>
                <a:lnTo>
                  <a:pt x="1416423" y="1084730"/>
                </a:lnTo>
                <a:lnTo>
                  <a:pt x="1425388" y="107576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9" name="Curved Connector 8"/>
          <p:cNvCxnSpPr>
            <a:stCxn id="8" idx="45"/>
            <a:endCxn id="6" idx="2"/>
          </p:cNvCxnSpPr>
          <p:nvPr/>
        </p:nvCxnSpPr>
        <p:spPr>
          <a:xfrm>
            <a:off x="2958353" y="2501153"/>
            <a:ext cx="555812" cy="4685"/>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2994021" y="2483224"/>
            <a:ext cx="1309038" cy="1111935"/>
          </a:xfrm>
          <a:custGeom>
            <a:avLst/>
            <a:gdLst>
              <a:gd name="connsiteX0" fmla="*/ 932520 w 1309038"/>
              <a:gd name="connsiteY0" fmla="*/ 0 h 1111935"/>
              <a:gd name="connsiteX1" fmla="*/ 1066991 w 1309038"/>
              <a:gd name="connsiteY1" fmla="*/ 53788 h 1111935"/>
              <a:gd name="connsiteX2" fmla="*/ 1183532 w 1309038"/>
              <a:gd name="connsiteY2" fmla="*/ 143435 h 1111935"/>
              <a:gd name="connsiteX3" fmla="*/ 1219391 w 1309038"/>
              <a:gd name="connsiteY3" fmla="*/ 170329 h 1111935"/>
              <a:gd name="connsiteX4" fmla="*/ 1255250 w 1309038"/>
              <a:gd name="connsiteY4" fmla="*/ 179294 h 1111935"/>
              <a:gd name="connsiteX5" fmla="*/ 1282144 w 1309038"/>
              <a:gd name="connsiteY5" fmla="*/ 206188 h 1111935"/>
              <a:gd name="connsiteX6" fmla="*/ 1309038 w 1309038"/>
              <a:gd name="connsiteY6" fmla="*/ 224117 h 1111935"/>
              <a:gd name="connsiteX7" fmla="*/ 1255250 w 1309038"/>
              <a:gd name="connsiteY7" fmla="*/ 295835 h 1111935"/>
              <a:gd name="connsiteX8" fmla="*/ 1255250 w 1309038"/>
              <a:gd name="connsiteY8" fmla="*/ 295835 h 1111935"/>
              <a:gd name="connsiteX9" fmla="*/ 1237320 w 1309038"/>
              <a:gd name="connsiteY9" fmla="*/ 331694 h 1111935"/>
              <a:gd name="connsiteX10" fmla="*/ 1210426 w 1309038"/>
              <a:gd name="connsiteY10" fmla="*/ 421341 h 1111935"/>
              <a:gd name="connsiteX11" fmla="*/ 1192497 w 1309038"/>
              <a:gd name="connsiteY11" fmla="*/ 448235 h 1111935"/>
              <a:gd name="connsiteX12" fmla="*/ 1129744 w 1309038"/>
              <a:gd name="connsiteY12" fmla="*/ 493058 h 1111935"/>
              <a:gd name="connsiteX13" fmla="*/ 1093885 w 1309038"/>
              <a:gd name="connsiteY13" fmla="*/ 537882 h 1111935"/>
              <a:gd name="connsiteX14" fmla="*/ 1049061 w 1309038"/>
              <a:gd name="connsiteY14" fmla="*/ 573741 h 1111935"/>
              <a:gd name="connsiteX15" fmla="*/ 1031132 w 1309038"/>
              <a:gd name="connsiteY15" fmla="*/ 600635 h 1111935"/>
              <a:gd name="connsiteX16" fmla="*/ 986308 w 1309038"/>
              <a:gd name="connsiteY16" fmla="*/ 609600 h 1111935"/>
              <a:gd name="connsiteX17" fmla="*/ 914591 w 1309038"/>
              <a:gd name="connsiteY17" fmla="*/ 627529 h 1111935"/>
              <a:gd name="connsiteX18" fmla="*/ 860803 w 1309038"/>
              <a:gd name="connsiteY18" fmla="*/ 645458 h 1111935"/>
              <a:gd name="connsiteX19" fmla="*/ 789085 w 1309038"/>
              <a:gd name="connsiteY19" fmla="*/ 663388 h 1111935"/>
              <a:gd name="connsiteX20" fmla="*/ 744261 w 1309038"/>
              <a:gd name="connsiteY20" fmla="*/ 681317 h 1111935"/>
              <a:gd name="connsiteX21" fmla="*/ 681508 w 1309038"/>
              <a:gd name="connsiteY21" fmla="*/ 699247 h 1111935"/>
              <a:gd name="connsiteX22" fmla="*/ 627720 w 1309038"/>
              <a:gd name="connsiteY22" fmla="*/ 726141 h 1111935"/>
              <a:gd name="connsiteX23" fmla="*/ 564967 w 1309038"/>
              <a:gd name="connsiteY23" fmla="*/ 753035 h 1111935"/>
              <a:gd name="connsiteX24" fmla="*/ 520144 w 1309038"/>
              <a:gd name="connsiteY24" fmla="*/ 806823 h 1111935"/>
              <a:gd name="connsiteX25" fmla="*/ 502214 w 1309038"/>
              <a:gd name="connsiteY25" fmla="*/ 824752 h 1111935"/>
              <a:gd name="connsiteX26" fmla="*/ 466355 w 1309038"/>
              <a:gd name="connsiteY26" fmla="*/ 914400 h 1111935"/>
              <a:gd name="connsiteX27" fmla="*/ 439461 w 1309038"/>
              <a:gd name="connsiteY27" fmla="*/ 995082 h 1111935"/>
              <a:gd name="connsiteX28" fmla="*/ 430497 w 1309038"/>
              <a:gd name="connsiteY28" fmla="*/ 1030941 h 1111935"/>
              <a:gd name="connsiteX29" fmla="*/ 412567 w 1309038"/>
              <a:gd name="connsiteY29" fmla="*/ 1048870 h 1111935"/>
              <a:gd name="connsiteX30" fmla="*/ 322920 w 1309038"/>
              <a:gd name="connsiteY30" fmla="*/ 1075764 h 1111935"/>
              <a:gd name="connsiteX31" fmla="*/ 242238 w 1309038"/>
              <a:gd name="connsiteY31" fmla="*/ 1102658 h 1111935"/>
              <a:gd name="connsiteX32" fmla="*/ 233273 w 1309038"/>
              <a:gd name="connsiteY32" fmla="*/ 1075764 h 1111935"/>
              <a:gd name="connsiteX33" fmla="*/ 125697 w 1309038"/>
              <a:gd name="connsiteY33" fmla="*/ 1004047 h 1111935"/>
              <a:gd name="connsiteX34" fmla="*/ 45014 w 1309038"/>
              <a:gd name="connsiteY34" fmla="*/ 1021976 h 1111935"/>
              <a:gd name="connsiteX35" fmla="*/ 18120 w 1309038"/>
              <a:gd name="connsiteY35" fmla="*/ 1013011 h 1111935"/>
              <a:gd name="connsiteX36" fmla="*/ 191 w 1309038"/>
              <a:gd name="connsiteY36" fmla="*/ 986117 h 1111935"/>
              <a:gd name="connsiteX37" fmla="*/ 9155 w 1309038"/>
              <a:gd name="connsiteY37" fmla="*/ 950258 h 1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9038" h="1111935">
                <a:moveTo>
                  <a:pt x="932520" y="0"/>
                </a:moveTo>
                <a:cubicBezTo>
                  <a:pt x="942636" y="3794"/>
                  <a:pt x="1054674" y="44550"/>
                  <a:pt x="1066991" y="53788"/>
                </a:cubicBezTo>
                <a:cubicBezTo>
                  <a:pt x="1201083" y="154357"/>
                  <a:pt x="1096295" y="121625"/>
                  <a:pt x="1183532" y="143435"/>
                </a:cubicBezTo>
                <a:cubicBezTo>
                  <a:pt x="1195485" y="152400"/>
                  <a:pt x="1206027" y="163647"/>
                  <a:pt x="1219391" y="170329"/>
                </a:cubicBezTo>
                <a:cubicBezTo>
                  <a:pt x="1230411" y="175839"/>
                  <a:pt x="1244552" y="173181"/>
                  <a:pt x="1255250" y="179294"/>
                </a:cubicBezTo>
                <a:cubicBezTo>
                  <a:pt x="1266258" y="185584"/>
                  <a:pt x="1272404" y="198072"/>
                  <a:pt x="1282144" y="206188"/>
                </a:cubicBezTo>
                <a:cubicBezTo>
                  <a:pt x="1290421" y="213085"/>
                  <a:pt x="1300073" y="218141"/>
                  <a:pt x="1309038" y="224117"/>
                </a:cubicBezTo>
                <a:cubicBezTo>
                  <a:pt x="1293391" y="271057"/>
                  <a:pt x="1306755" y="244329"/>
                  <a:pt x="1255250" y="295835"/>
                </a:cubicBezTo>
                <a:lnTo>
                  <a:pt x="1255250" y="295835"/>
                </a:lnTo>
                <a:lnTo>
                  <a:pt x="1237320" y="331694"/>
                </a:lnTo>
                <a:cubicBezTo>
                  <a:pt x="1228243" y="386154"/>
                  <a:pt x="1234951" y="378422"/>
                  <a:pt x="1210426" y="421341"/>
                </a:cubicBezTo>
                <a:cubicBezTo>
                  <a:pt x="1205081" y="430696"/>
                  <a:pt x="1200115" y="440617"/>
                  <a:pt x="1192497" y="448235"/>
                </a:cubicBezTo>
                <a:cubicBezTo>
                  <a:pt x="1167258" y="473474"/>
                  <a:pt x="1155196" y="472696"/>
                  <a:pt x="1129744" y="493058"/>
                </a:cubicBezTo>
                <a:cubicBezTo>
                  <a:pt x="1085384" y="528546"/>
                  <a:pt x="1140481" y="491286"/>
                  <a:pt x="1093885" y="537882"/>
                </a:cubicBezTo>
                <a:cubicBezTo>
                  <a:pt x="1080355" y="551412"/>
                  <a:pt x="1062591" y="560211"/>
                  <a:pt x="1049061" y="573741"/>
                </a:cubicBezTo>
                <a:cubicBezTo>
                  <a:pt x="1041443" y="581359"/>
                  <a:pt x="1040487" y="595290"/>
                  <a:pt x="1031132" y="600635"/>
                </a:cubicBezTo>
                <a:cubicBezTo>
                  <a:pt x="1017902" y="608195"/>
                  <a:pt x="1001155" y="606174"/>
                  <a:pt x="986308" y="609600"/>
                </a:cubicBezTo>
                <a:cubicBezTo>
                  <a:pt x="962298" y="615141"/>
                  <a:pt x="938284" y="620760"/>
                  <a:pt x="914591" y="627529"/>
                </a:cubicBezTo>
                <a:cubicBezTo>
                  <a:pt x="896419" y="632721"/>
                  <a:pt x="878975" y="640266"/>
                  <a:pt x="860803" y="645458"/>
                </a:cubicBezTo>
                <a:cubicBezTo>
                  <a:pt x="837109" y="652228"/>
                  <a:pt x="812637" y="656141"/>
                  <a:pt x="789085" y="663388"/>
                </a:cubicBezTo>
                <a:cubicBezTo>
                  <a:pt x="773704" y="668120"/>
                  <a:pt x="759527" y="676228"/>
                  <a:pt x="744261" y="681317"/>
                </a:cubicBezTo>
                <a:cubicBezTo>
                  <a:pt x="723623" y="688196"/>
                  <a:pt x="701813" y="691437"/>
                  <a:pt x="681508" y="699247"/>
                </a:cubicBezTo>
                <a:cubicBezTo>
                  <a:pt x="662799" y="706443"/>
                  <a:pt x="646038" y="718000"/>
                  <a:pt x="627720" y="726141"/>
                </a:cubicBezTo>
                <a:cubicBezTo>
                  <a:pt x="596731" y="739914"/>
                  <a:pt x="597139" y="730054"/>
                  <a:pt x="564967" y="753035"/>
                </a:cubicBezTo>
                <a:cubicBezTo>
                  <a:pt x="535151" y="774332"/>
                  <a:pt x="541114" y="780611"/>
                  <a:pt x="520144" y="806823"/>
                </a:cubicBezTo>
                <a:cubicBezTo>
                  <a:pt x="514864" y="813423"/>
                  <a:pt x="508191" y="818776"/>
                  <a:pt x="502214" y="824752"/>
                </a:cubicBezTo>
                <a:cubicBezTo>
                  <a:pt x="486278" y="856624"/>
                  <a:pt x="473739" y="877478"/>
                  <a:pt x="466355" y="914400"/>
                </a:cubicBezTo>
                <a:cubicBezTo>
                  <a:pt x="454770" y="972327"/>
                  <a:pt x="464205" y="945595"/>
                  <a:pt x="439461" y="995082"/>
                </a:cubicBezTo>
                <a:cubicBezTo>
                  <a:pt x="436473" y="1007035"/>
                  <a:pt x="436007" y="1019921"/>
                  <a:pt x="430497" y="1030941"/>
                </a:cubicBezTo>
                <a:cubicBezTo>
                  <a:pt x="426717" y="1038501"/>
                  <a:pt x="419600" y="1044182"/>
                  <a:pt x="412567" y="1048870"/>
                </a:cubicBezTo>
                <a:cubicBezTo>
                  <a:pt x="377820" y="1072034"/>
                  <a:pt x="366265" y="1068540"/>
                  <a:pt x="322920" y="1075764"/>
                </a:cubicBezTo>
                <a:cubicBezTo>
                  <a:pt x="276287" y="1122397"/>
                  <a:pt x="303637" y="1114938"/>
                  <a:pt x="242238" y="1102658"/>
                </a:cubicBezTo>
                <a:cubicBezTo>
                  <a:pt x="239250" y="1093693"/>
                  <a:pt x="239176" y="1083143"/>
                  <a:pt x="233273" y="1075764"/>
                </a:cubicBezTo>
                <a:cubicBezTo>
                  <a:pt x="177252" y="1005738"/>
                  <a:pt x="190511" y="1017009"/>
                  <a:pt x="125697" y="1004047"/>
                </a:cubicBezTo>
                <a:cubicBezTo>
                  <a:pt x="111871" y="1007503"/>
                  <a:pt x="56390" y="1021976"/>
                  <a:pt x="45014" y="1021976"/>
                </a:cubicBezTo>
                <a:cubicBezTo>
                  <a:pt x="35564" y="1021976"/>
                  <a:pt x="27085" y="1015999"/>
                  <a:pt x="18120" y="1013011"/>
                </a:cubicBezTo>
                <a:cubicBezTo>
                  <a:pt x="12144" y="1004046"/>
                  <a:pt x="1715" y="996783"/>
                  <a:pt x="191" y="986117"/>
                </a:cubicBezTo>
                <a:cubicBezTo>
                  <a:pt x="-1551" y="973920"/>
                  <a:pt x="9155" y="950258"/>
                  <a:pt x="9155" y="9502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2743199" y="3320989"/>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t>
            </a:r>
            <a:endParaRPr lang="en-AU" dirty="0"/>
          </a:p>
        </p:txBody>
      </p:sp>
      <p:cxnSp>
        <p:nvCxnSpPr>
          <p:cNvPr id="12" name="Straight Connector 11"/>
          <p:cNvCxnSpPr/>
          <p:nvPr/>
        </p:nvCxnSpPr>
        <p:spPr>
          <a:xfrm flipH="1">
            <a:off x="2237930" y="1771578"/>
            <a:ext cx="124269" cy="60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8" idx="36"/>
          </p:cNvCxnSpPr>
          <p:nvPr/>
        </p:nvCxnSpPr>
        <p:spPr>
          <a:xfrm>
            <a:off x="1295828" y="1959889"/>
            <a:ext cx="721231" cy="442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6"/>
            <a:endCxn id="17" idx="4"/>
          </p:cNvCxnSpPr>
          <p:nvPr/>
        </p:nvCxnSpPr>
        <p:spPr>
          <a:xfrm flipH="1" flipV="1">
            <a:off x="6122891" y="2651731"/>
            <a:ext cx="459502" cy="343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4" idx="53"/>
            <a:endCxn id="16" idx="4"/>
          </p:cNvCxnSpPr>
          <p:nvPr/>
        </p:nvCxnSpPr>
        <p:spPr>
          <a:xfrm flipV="1">
            <a:off x="7318236" y="2651731"/>
            <a:ext cx="342103" cy="349553"/>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467598" y="2342015"/>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a:t>
            </a:r>
            <a:endParaRPr lang="en-AU" dirty="0"/>
          </a:p>
        </p:txBody>
      </p:sp>
      <p:sp>
        <p:nvSpPr>
          <p:cNvPr id="17" name="Oval 16"/>
          <p:cNvSpPr/>
          <p:nvPr/>
        </p:nvSpPr>
        <p:spPr>
          <a:xfrm>
            <a:off x="5930150" y="2342015"/>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18" name="Freeform 17"/>
          <p:cNvSpPr/>
          <p:nvPr/>
        </p:nvSpPr>
        <p:spPr>
          <a:xfrm>
            <a:off x="5486398" y="2357717"/>
            <a:ext cx="1595894" cy="1120589"/>
          </a:xfrm>
          <a:custGeom>
            <a:avLst/>
            <a:gdLst>
              <a:gd name="connsiteX0" fmla="*/ 1246094 w 1595894"/>
              <a:gd name="connsiteY0" fmla="*/ 1120589 h 1120589"/>
              <a:gd name="connsiteX1" fmla="*/ 1246094 w 1595894"/>
              <a:gd name="connsiteY1" fmla="*/ 1120589 h 1120589"/>
              <a:gd name="connsiteX2" fmla="*/ 1138517 w 1595894"/>
              <a:gd name="connsiteY2" fmla="*/ 1111624 h 1120589"/>
              <a:gd name="connsiteX3" fmla="*/ 1093694 w 1595894"/>
              <a:gd name="connsiteY3" fmla="*/ 1102659 h 1120589"/>
              <a:gd name="connsiteX4" fmla="*/ 1030941 w 1595894"/>
              <a:gd name="connsiteY4" fmla="*/ 1093694 h 1120589"/>
              <a:gd name="connsiteX5" fmla="*/ 914400 w 1595894"/>
              <a:gd name="connsiteY5" fmla="*/ 1057836 h 1120589"/>
              <a:gd name="connsiteX6" fmla="*/ 815788 w 1595894"/>
              <a:gd name="connsiteY6" fmla="*/ 1013012 h 1120589"/>
              <a:gd name="connsiteX7" fmla="*/ 762000 w 1595894"/>
              <a:gd name="connsiteY7" fmla="*/ 959224 h 1120589"/>
              <a:gd name="connsiteX8" fmla="*/ 708211 w 1595894"/>
              <a:gd name="connsiteY8" fmla="*/ 923365 h 1120589"/>
              <a:gd name="connsiteX9" fmla="*/ 591670 w 1595894"/>
              <a:gd name="connsiteY9" fmla="*/ 842683 h 1120589"/>
              <a:gd name="connsiteX10" fmla="*/ 555811 w 1595894"/>
              <a:gd name="connsiteY10" fmla="*/ 815789 h 1120589"/>
              <a:gd name="connsiteX11" fmla="*/ 537882 w 1595894"/>
              <a:gd name="connsiteY11" fmla="*/ 797859 h 1120589"/>
              <a:gd name="connsiteX12" fmla="*/ 484094 w 1595894"/>
              <a:gd name="connsiteY12" fmla="*/ 762000 h 1120589"/>
              <a:gd name="connsiteX13" fmla="*/ 439270 w 1595894"/>
              <a:gd name="connsiteY13" fmla="*/ 735106 h 1120589"/>
              <a:gd name="connsiteX14" fmla="*/ 403411 w 1595894"/>
              <a:gd name="connsiteY14" fmla="*/ 690283 h 1120589"/>
              <a:gd name="connsiteX15" fmla="*/ 367553 w 1595894"/>
              <a:gd name="connsiteY15" fmla="*/ 645459 h 1120589"/>
              <a:gd name="connsiteX16" fmla="*/ 349623 w 1595894"/>
              <a:gd name="connsiteY16" fmla="*/ 627530 h 1120589"/>
              <a:gd name="connsiteX17" fmla="*/ 322729 w 1595894"/>
              <a:gd name="connsiteY17" fmla="*/ 618565 h 1120589"/>
              <a:gd name="connsiteX18" fmla="*/ 286870 w 1595894"/>
              <a:gd name="connsiteY18" fmla="*/ 600636 h 1120589"/>
              <a:gd name="connsiteX19" fmla="*/ 242047 w 1595894"/>
              <a:gd name="connsiteY19" fmla="*/ 555812 h 1120589"/>
              <a:gd name="connsiteX20" fmla="*/ 188259 w 1595894"/>
              <a:gd name="connsiteY20" fmla="*/ 510989 h 1120589"/>
              <a:gd name="connsiteX21" fmla="*/ 170329 w 1595894"/>
              <a:gd name="connsiteY21" fmla="*/ 484094 h 1120589"/>
              <a:gd name="connsiteX22" fmla="*/ 44823 w 1595894"/>
              <a:gd name="connsiteY22" fmla="*/ 457200 h 1120589"/>
              <a:gd name="connsiteX23" fmla="*/ 17929 w 1595894"/>
              <a:gd name="connsiteY23" fmla="*/ 448236 h 1120589"/>
              <a:gd name="connsiteX24" fmla="*/ 0 w 1595894"/>
              <a:gd name="connsiteY24" fmla="*/ 430306 h 1120589"/>
              <a:gd name="connsiteX25" fmla="*/ 44823 w 1595894"/>
              <a:gd name="connsiteY25" fmla="*/ 376518 h 1120589"/>
              <a:gd name="connsiteX26" fmla="*/ 53788 w 1595894"/>
              <a:gd name="connsiteY26" fmla="*/ 349624 h 1120589"/>
              <a:gd name="connsiteX27" fmla="*/ 125506 w 1595894"/>
              <a:gd name="connsiteY27" fmla="*/ 286871 h 1120589"/>
              <a:gd name="connsiteX28" fmla="*/ 161364 w 1595894"/>
              <a:gd name="connsiteY28" fmla="*/ 233083 h 1120589"/>
              <a:gd name="connsiteX29" fmla="*/ 242047 w 1595894"/>
              <a:gd name="connsiteY29" fmla="*/ 161365 h 1120589"/>
              <a:gd name="connsiteX30" fmla="*/ 277906 w 1595894"/>
              <a:gd name="connsiteY30" fmla="*/ 143436 h 1120589"/>
              <a:gd name="connsiteX31" fmla="*/ 313764 w 1595894"/>
              <a:gd name="connsiteY31" fmla="*/ 152400 h 1120589"/>
              <a:gd name="connsiteX32" fmla="*/ 349623 w 1595894"/>
              <a:gd name="connsiteY32" fmla="*/ 107577 h 1120589"/>
              <a:gd name="connsiteX33" fmla="*/ 376517 w 1595894"/>
              <a:gd name="connsiteY33" fmla="*/ 89647 h 1120589"/>
              <a:gd name="connsiteX34" fmla="*/ 394447 w 1595894"/>
              <a:gd name="connsiteY34" fmla="*/ 71718 h 1120589"/>
              <a:gd name="connsiteX35" fmla="*/ 457200 w 1595894"/>
              <a:gd name="connsiteY35" fmla="*/ 62753 h 1120589"/>
              <a:gd name="connsiteX36" fmla="*/ 484094 w 1595894"/>
              <a:gd name="connsiteY36" fmla="*/ 35859 h 1120589"/>
              <a:gd name="connsiteX37" fmla="*/ 528917 w 1595894"/>
              <a:gd name="connsiteY37" fmla="*/ 0 h 1120589"/>
              <a:gd name="connsiteX38" fmla="*/ 717176 w 1595894"/>
              <a:gd name="connsiteY38" fmla="*/ 8965 h 1120589"/>
              <a:gd name="connsiteX39" fmla="*/ 860611 w 1595894"/>
              <a:gd name="connsiteY39" fmla="*/ 26894 h 1120589"/>
              <a:gd name="connsiteX40" fmla="*/ 1228164 w 1595894"/>
              <a:gd name="connsiteY40" fmla="*/ 35859 h 1120589"/>
              <a:gd name="connsiteX41" fmla="*/ 1255059 w 1595894"/>
              <a:gd name="connsiteY41" fmla="*/ 44824 h 1120589"/>
              <a:gd name="connsiteX42" fmla="*/ 1308847 w 1595894"/>
              <a:gd name="connsiteY42" fmla="*/ 80683 h 1120589"/>
              <a:gd name="connsiteX43" fmla="*/ 1344706 w 1595894"/>
              <a:gd name="connsiteY43" fmla="*/ 89647 h 1120589"/>
              <a:gd name="connsiteX44" fmla="*/ 1380564 w 1595894"/>
              <a:gd name="connsiteY44" fmla="*/ 107577 h 1120589"/>
              <a:gd name="connsiteX45" fmla="*/ 1425388 w 1595894"/>
              <a:gd name="connsiteY45" fmla="*/ 134471 h 1120589"/>
              <a:gd name="connsiteX46" fmla="*/ 1470211 w 1595894"/>
              <a:gd name="connsiteY46" fmla="*/ 188259 h 1120589"/>
              <a:gd name="connsiteX47" fmla="*/ 1479176 w 1595894"/>
              <a:gd name="connsiteY47" fmla="*/ 215153 h 1120589"/>
              <a:gd name="connsiteX48" fmla="*/ 1488141 w 1595894"/>
              <a:gd name="connsiteY48" fmla="*/ 286871 h 1120589"/>
              <a:gd name="connsiteX49" fmla="*/ 1497106 w 1595894"/>
              <a:gd name="connsiteY49" fmla="*/ 313765 h 1120589"/>
              <a:gd name="connsiteX50" fmla="*/ 1524000 w 1595894"/>
              <a:gd name="connsiteY50" fmla="*/ 322730 h 1120589"/>
              <a:gd name="connsiteX51" fmla="*/ 1568823 w 1595894"/>
              <a:gd name="connsiteY51" fmla="*/ 412377 h 1120589"/>
              <a:gd name="connsiteX52" fmla="*/ 1577788 w 1595894"/>
              <a:gd name="connsiteY52" fmla="*/ 439271 h 1120589"/>
              <a:gd name="connsiteX53" fmla="*/ 1595717 w 1595894"/>
              <a:gd name="connsiteY53" fmla="*/ 466165 h 1120589"/>
              <a:gd name="connsiteX54" fmla="*/ 1577788 w 1595894"/>
              <a:gd name="connsiteY54" fmla="*/ 564777 h 1120589"/>
              <a:gd name="connsiteX55" fmla="*/ 1559859 w 1595894"/>
              <a:gd name="connsiteY55" fmla="*/ 591671 h 1120589"/>
              <a:gd name="connsiteX56" fmla="*/ 1550894 w 1595894"/>
              <a:gd name="connsiteY56" fmla="*/ 618565 h 1120589"/>
              <a:gd name="connsiteX57" fmla="*/ 1532964 w 1595894"/>
              <a:gd name="connsiteY57" fmla="*/ 636494 h 1120589"/>
              <a:gd name="connsiteX58" fmla="*/ 1479176 w 1595894"/>
              <a:gd name="connsiteY58" fmla="*/ 708212 h 1120589"/>
              <a:gd name="connsiteX59" fmla="*/ 1461247 w 1595894"/>
              <a:gd name="connsiteY59" fmla="*/ 770965 h 1120589"/>
              <a:gd name="connsiteX60" fmla="*/ 1452282 w 1595894"/>
              <a:gd name="connsiteY60" fmla="*/ 833718 h 1120589"/>
              <a:gd name="connsiteX61" fmla="*/ 1461247 w 1595894"/>
              <a:gd name="connsiteY61" fmla="*/ 869577 h 1120589"/>
              <a:gd name="connsiteX62" fmla="*/ 1443317 w 1595894"/>
              <a:gd name="connsiteY62" fmla="*/ 941294 h 1120589"/>
              <a:gd name="connsiteX63" fmla="*/ 1434353 w 1595894"/>
              <a:gd name="connsiteY63" fmla="*/ 986118 h 1120589"/>
              <a:gd name="connsiteX64" fmla="*/ 1416423 w 1595894"/>
              <a:gd name="connsiteY64" fmla="*/ 1039906 h 1120589"/>
              <a:gd name="connsiteX65" fmla="*/ 1416423 w 1595894"/>
              <a:gd name="connsiteY65" fmla="*/ 1084730 h 1120589"/>
              <a:gd name="connsiteX66" fmla="*/ 1425388 w 1595894"/>
              <a:gd name="connsiteY66" fmla="*/ 1075765 h 11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595894" h="1120589">
                <a:moveTo>
                  <a:pt x="1246094" y="1120589"/>
                </a:moveTo>
                <a:lnTo>
                  <a:pt x="1246094" y="1120589"/>
                </a:lnTo>
                <a:cubicBezTo>
                  <a:pt x="1210235" y="1117601"/>
                  <a:pt x="1174254" y="1115828"/>
                  <a:pt x="1138517" y="1111624"/>
                </a:cubicBezTo>
                <a:cubicBezTo>
                  <a:pt x="1123384" y="1109844"/>
                  <a:pt x="1108724" y="1105164"/>
                  <a:pt x="1093694" y="1102659"/>
                </a:cubicBezTo>
                <a:cubicBezTo>
                  <a:pt x="1072851" y="1099185"/>
                  <a:pt x="1051859" y="1096682"/>
                  <a:pt x="1030941" y="1093694"/>
                </a:cubicBezTo>
                <a:cubicBezTo>
                  <a:pt x="896225" y="1048790"/>
                  <a:pt x="1064724" y="1104089"/>
                  <a:pt x="914400" y="1057836"/>
                </a:cubicBezTo>
                <a:cubicBezTo>
                  <a:pt x="875906" y="1045992"/>
                  <a:pt x="847477" y="1038939"/>
                  <a:pt x="815788" y="1013012"/>
                </a:cubicBezTo>
                <a:cubicBezTo>
                  <a:pt x="796164" y="996956"/>
                  <a:pt x="781479" y="975456"/>
                  <a:pt x="762000" y="959224"/>
                </a:cubicBezTo>
                <a:cubicBezTo>
                  <a:pt x="745446" y="945429"/>
                  <a:pt x="725038" y="936826"/>
                  <a:pt x="708211" y="923365"/>
                </a:cubicBezTo>
                <a:cubicBezTo>
                  <a:pt x="611185" y="845744"/>
                  <a:pt x="654869" y="863748"/>
                  <a:pt x="591670" y="842683"/>
                </a:cubicBezTo>
                <a:cubicBezTo>
                  <a:pt x="579717" y="833718"/>
                  <a:pt x="567289" y="825354"/>
                  <a:pt x="555811" y="815789"/>
                </a:cubicBezTo>
                <a:cubicBezTo>
                  <a:pt x="549318" y="810378"/>
                  <a:pt x="544644" y="802930"/>
                  <a:pt x="537882" y="797859"/>
                </a:cubicBezTo>
                <a:cubicBezTo>
                  <a:pt x="520643" y="784930"/>
                  <a:pt x="499331" y="777237"/>
                  <a:pt x="484094" y="762000"/>
                </a:cubicBezTo>
                <a:cubicBezTo>
                  <a:pt x="459482" y="737389"/>
                  <a:pt x="474182" y="746744"/>
                  <a:pt x="439270" y="735106"/>
                </a:cubicBezTo>
                <a:cubicBezTo>
                  <a:pt x="421818" y="682747"/>
                  <a:pt x="443962" y="730834"/>
                  <a:pt x="403411" y="690283"/>
                </a:cubicBezTo>
                <a:cubicBezTo>
                  <a:pt x="389881" y="676753"/>
                  <a:pt x="380005" y="659987"/>
                  <a:pt x="367553" y="645459"/>
                </a:cubicBezTo>
                <a:cubicBezTo>
                  <a:pt x="362052" y="639042"/>
                  <a:pt x="356871" y="631878"/>
                  <a:pt x="349623" y="627530"/>
                </a:cubicBezTo>
                <a:cubicBezTo>
                  <a:pt x="341520" y="622668"/>
                  <a:pt x="331415" y="622287"/>
                  <a:pt x="322729" y="618565"/>
                </a:cubicBezTo>
                <a:cubicBezTo>
                  <a:pt x="310446" y="613301"/>
                  <a:pt x="298823" y="606612"/>
                  <a:pt x="286870" y="600636"/>
                </a:cubicBezTo>
                <a:cubicBezTo>
                  <a:pt x="271929" y="585695"/>
                  <a:pt x="259628" y="567533"/>
                  <a:pt x="242047" y="555812"/>
                </a:cubicBezTo>
                <a:cubicBezTo>
                  <a:pt x="215603" y="538183"/>
                  <a:pt x="209829" y="536874"/>
                  <a:pt x="188259" y="510989"/>
                </a:cubicBezTo>
                <a:cubicBezTo>
                  <a:pt x="181361" y="502712"/>
                  <a:pt x="179466" y="489805"/>
                  <a:pt x="170329" y="484094"/>
                </a:cubicBezTo>
                <a:cubicBezTo>
                  <a:pt x="138396" y="464136"/>
                  <a:pt x="78299" y="461385"/>
                  <a:pt x="44823" y="457200"/>
                </a:cubicBezTo>
                <a:cubicBezTo>
                  <a:pt x="35858" y="454212"/>
                  <a:pt x="26032" y="453098"/>
                  <a:pt x="17929" y="448236"/>
                </a:cubicBezTo>
                <a:cubicBezTo>
                  <a:pt x="10681" y="443887"/>
                  <a:pt x="0" y="438758"/>
                  <a:pt x="0" y="430306"/>
                </a:cubicBezTo>
                <a:cubicBezTo>
                  <a:pt x="0" y="417825"/>
                  <a:pt x="39683" y="381658"/>
                  <a:pt x="44823" y="376518"/>
                </a:cubicBezTo>
                <a:cubicBezTo>
                  <a:pt x="47811" y="367553"/>
                  <a:pt x="48295" y="357313"/>
                  <a:pt x="53788" y="349624"/>
                </a:cubicBezTo>
                <a:cubicBezTo>
                  <a:pt x="71644" y="324626"/>
                  <a:pt x="101374" y="304970"/>
                  <a:pt x="125506" y="286871"/>
                </a:cubicBezTo>
                <a:cubicBezTo>
                  <a:pt x="137459" y="268942"/>
                  <a:pt x="146127" y="248320"/>
                  <a:pt x="161364" y="233083"/>
                </a:cubicBezTo>
                <a:cubicBezTo>
                  <a:pt x="191880" y="202567"/>
                  <a:pt x="206872" y="183349"/>
                  <a:pt x="242047" y="161365"/>
                </a:cubicBezTo>
                <a:cubicBezTo>
                  <a:pt x="253380" y="154282"/>
                  <a:pt x="265953" y="149412"/>
                  <a:pt x="277906" y="143436"/>
                </a:cubicBezTo>
                <a:cubicBezTo>
                  <a:pt x="289859" y="146424"/>
                  <a:pt x="301611" y="154426"/>
                  <a:pt x="313764" y="152400"/>
                </a:cubicBezTo>
                <a:cubicBezTo>
                  <a:pt x="324412" y="150625"/>
                  <a:pt x="346000" y="111200"/>
                  <a:pt x="349623" y="107577"/>
                </a:cubicBezTo>
                <a:cubicBezTo>
                  <a:pt x="357242" y="99958"/>
                  <a:pt x="368104" y="96378"/>
                  <a:pt x="376517" y="89647"/>
                </a:cubicBezTo>
                <a:cubicBezTo>
                  <a:pt x="383117" y="84367"/>
                  <a:pt x="386429" y="74391"/>
                  <a:pt x="394447" y="71718"/>
                </a:cubicBezTo>
                <a:cubicBezTo>
                  <a:pt x="414493" y="65036"/>
                  <a:pt x="436282" y="65741"/>
                  <a:pt x="457200" y="62753"/>
                </a:cubicBezTo>
                <a:cubicBezTo>
                  <a:pt x="466165" y="53788"/>
                  <a:pt x="474354" y="43975"/>
                  <a:pt x="484094" y="35859"/>
                </a:cubicBezTo>
                <a:cubicBezTo>
                  <a:pt x="551936" y="-20675"/>
                  <a:pt x="476764" y="52156"/>
                  <a:pt x="528917" y="0"/>
                </a:cubicBezTo>
                <a:cubicBezTo>
                  <a:pt x="591670" y="2988"/>
                  <a:pt x="654557" y="3888"/>
                  <a:pt x="717176" y="8965"/>
                </a:cubicBezTo>
                <a:cubicBezTo>
                  <a:pt x="765202" y="12859"/>
                  <a:pt x="812442" y="25719"/>
                  <a:pt x="860611" y="26894"/>
                </a:cubicBezTo>
                <a:lnTo>
                  <a:pt x="1228164" y="35859"/>
                </a:lnTo>
                <a:cubicBezTo>
                  <a:pt x="1237129" y="38847"/>
                  <a:pt x="1246798" y="40235"/>
                  <a:pt x="1255059" y="44824"/>
                </a:cubicBezTo>
                <a:cubicBezTo>
                  <a:pt x="1273896" y="55289"/>
                  <a:pt x="1287942" y="75457"/>
                  <a:pt x="1308847" y="80683"/>
                </a:cubicBezTo>
                <a:lnTo>
                  <a:pt x="1344706" y="89647"/>
                </a:lnTo>
                <a:cubicBezTo>
                  <a:pt x="1356659" y="95624"/>
                  <a:pt x="1369445" y="100164"/>
                  <a:pt x="1380564" y="107577"/>
                </a:cubicBezTo>
                <a:cubicBezTo>
                  <a:pt x="1429784" y="140391"/>
                  <a:pt x="1362963" y="113662"/>
                  <a:pt x="1425388" y="134471"/>
                </a:cubicBezTo>
                <a:cubicBezTo>
                  <a:pt x="1445215" y="154298"/>
                  <a:pt x="1457730" y="163296"/>
                  <a:pt x="1470211" y="188259"/>
                </a:cubicBezTo>
                <a:cubicBezTo>
                  <a:pt x="1474437" y="196711"/>
                  <a:pt x="1476188" y="206188"/>
                  <a:pt x="1479176" y="215153"/>
                </a:cubicBezTo>
                <a:cubicBezTo>
                  <a:pt x="1482164" y="239059"/>
                  <a:pt x="1483831" y="263168"/>
                  <a:pt x="1488141" y="286871"/>
                </a:cubicBezTo>
                <a:cubicBezTo>
                  <a:pt x="1489831" y="296168"/>
                  <a:pt x="1490424" y="307083"/>
                  <a:pt x="1497106" y="313765"/>
                </a:cubicBezTo>
                <a:cubicBezTo>
                  <a:pt x="1503788" y="320447"/>
                  <a:pt x="1515035" y="319742"/>
                  <a:pt x="1524000" y="322730"/>
                </a:cubicBezTo>
                <a:cubicBezTo>
                  <a:pt x="1546654" y="390692"/>
                  <a:pt x="1530590" y="361399"/>
                  <a:pt x="1568823" y="412377"/>
                </a:cubicBezTo>
                <a:cubicBezTo>
                  <a:pt x="1571811" y="421342"/>
                  <a:pt x="1573562" y="430819"/>
                  <a:pt x="1577788" y="439271"/>
                </a:cubicBezTo>
                <a:cubicBezTo>
                  <a:pt x="1582606" y="448908"/>
                  <a:pt x="1594742" y="455435"/>
                  <a:pt x="1595717" y="466165"/>
                </a:cubicBezTo>
                <a:cubicBezTo>
                  <a:pt x="1597144" y="481858"/>
                  <a:pt x="1589837" y="540680"/>
                  <a:pt x="1577788" y="564777"/>
                </a:cubicBezTo>
                <a:cubicBezTo>
                  <a:pt x="1572970" y="574414"/>
                  <a:pt x="1564677" y="582034"/>
                  <a:pt x="1559859" y="591671"/>
                </a:cubicBezTo>
                <a:cubicBezTo>
                  <a:pt x="1555633" y="600123"/>
                  <a:pt x="1555756" y="610462"/>
                  <a:pt x="1550894" y="618565"/>
                </a:cubicBezTo>
                <a:cubicBezTo>
                  <a:pt x="1546545" y="625812"/>
                  <a:pt x="1538035" y="629732"/>
                  <a:pt x="1532964" y="636494"/>
                </a:cubicBezTo>
                <a:cubicBezTo>
                  <a:pt x="1472144" y="717589"/>
                  <a:pt x="1520296" y="667095"/>
                  <a:pt x="1479176" y="708212"/>
                </a:cubicBezTo>
                <a:cubicBezTo>
                  <a:pt x="1471493" y="731260"/>
                  <a:pt x="1465751" y="746193"/>
                  <a:pt x="1461247" y="770965"/>
                </a:cubicBezTo>
                <a:cubicBezTo>
                  <a:pt x="1457467" y="791754"/>
                  <a:pt x="1455270" y="812800"/>
                  <a:pt x="1452282" y="833718"/>
                </a:cubicBezTo>
                <a:cubicBezTo>
                  <a:pt x="1455270" y="845671"/>
                  <a:pt x="1461247" y="857256"/>
                  <a:pt x="1461247" y="869577"/>
                </a:cubicBezTo>
                <a:cubicBezTo>
                  <a:pt x="1461247" y="902622"/>
                  <a:pt x="1450391" y="912996"/>
                  <a:pt x="1443317" y="941294"/>
                </a:cubicBezTo>
                <a:cubicBezTo>
                  <a:pt x="1439622" y="956076"/>
                  <a:pt x="1438362" y="971418"/>
                  <a:pt x="1434353" y="986118"/>
                </a:cubicBezTo>
                <a:cubicBezTo>
                  <a:pt x="1429380" y="1004351"/>
                  <a:pt x="1416423" y="1021007"/>
                  <a:pt x="1416423" y="1039906"/>
                </a:cubicBezTo>
                <a:lnTo>
                  <a:pt x="1416423" y="1084730"/>
                </a:lnTo>
                <a:lnTo>
                  <a:pt x="1425388" y="107576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9" name="Curved Connector 18"/>
          <p:cNvCxnSpPr>
            <a:stCxn id="18" idx="45"/>
            <a:endCxn id="16" idx="2"/>
          </p:cNvCxnSpPr>
          <p:nvPr/>
        </p:nvCxnSpPr>
        <p:spPr>
          <a:xfrm>
            <a:off x="6911786" y="2492188"/>
            <a:ext cx="555812" cy="4685"/>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6947454" y="2474259"/>
            <a:ext cx="1309038" cy="1111935"/>
          </a:xfrm>
          <a:custGeom>
            <a:avLst/>
            <a:gdLst>
              <a:gd name="connsiteX0" fmla="*/ 932520 w 1309038"/>
              <a:gd name="connsiteY0" fmla="*/ 0 h 1111935"/>
              <a:gd name="connsiteX1" fmla="*/ 1066991 w 1309038"/>
              <a:gd name="connsiteY1" fmla="*/ 53788 h 1111935"/>
              <a:gd name="connsiteX2" fmla="*/ 1183532 w 1309038"/>
              <a:gd name="connsiteY2" fmla="*/ 143435 h 1111935"/>
              <a:gd name="connsiteX3" fmla="*/ 1219391 w 1309038"/>
              <a:gd name="connsiteY3" fmla="*/ 170329 h 1111935"/>
              <a:gd name="connsiteX4" fmla="*/ 1255250 w 1309038"/>
              <a:gd name="connsiteY4" fmla="*/ 179294 h 1111935"/>
              <a:gd name="connsiteX5" fmla="*/ 1282144 w 1309038"/>
              <a:gd name="connsiteY5" fmla="*/ 206188 h 1111935"/>
              <a:gd name="connsiteX6" fmla="*/ 1309038 w 1309038"/>
              <a:gd name="connsiteY6" fmla="*/ 224117 h 1111935"/>
              <a:gd name="connsiteX7" fmla="*/ 1255250 w 1309038"/>
              <a:gd name="connsiteY7" fmla="*/ 295835 h 1111935"/>
              <a:gd name="connsiteX8" fmla="*/ 1255250 w 1309038"/>
              <a:gd name="connsiteY8" fmla="*/ 295835 h 1111935"/>
              <a:gd name="connsiteX9" fmla="*/ 1237320 w 1309038"/>
              <a:gd name="connsiteY9" fmla="*/ 331694 h 1111935"/>
              <a:gd name="connsiteX10" fmla="*/ 1210426 w 1309038"/>
              <a:gd name="connsiteY10" fmla="*/ 421341 h 1111935"/>
              <a:gd name="connsiteX11" fmla="*/ 1192497 w 1309038"/>
              <a:gd name="connsiteY11" fmla="*/ 448235 h 1111935"/>
              <a:gd name="connsiteX12" fmla="*/ 1129744 w 1309038"/>
              <a:gd name="connsiteY12" fmla="*/ 493058 h 1111935"/>
              <a:gd name="connsiteX13" fmla="*/ 1093885 w 1309038"/>
              <a:gd name="connsiteY13" fmla="*/ 537882 h 1111935"/>
              <a:gd name="connsiteX14" fmla="*/ 1049061 w 1309038"/>
              <a:gd name="connsiteY14" fmla="*/ 573741 h 1111935"/>
              <a:gd name="connsiteX15" fmla="*/ 1031132 w 1309038"/>
              <a:gd name="connsiteY15" fmla="*/ 600635 h 1111935"/>
              <a:gd name="connsiteX16" fmla="*/ 986308 w 1309038"/>
              <a:gd name="connsiteY16" fmla="*/ 609600 h 1111935"/>
              <a:gd name="connsiteX17" fmla="*/ 914591 w 1309038"/>
              <a:gd name="connsiteY17" fmla="*/ 627529 h 1111935"/>
              <a:gd name="connsiteX18" fmla="*/ 860803 w 1309038"/>
              <a:gd name="connsiteY18" fmla="*/ 645458 h 1111935"/>
              <a:gd name="connsiteX19" fmla="*/ 789085 w 1309038"/>
              <a:gd name="connsiteY19" fmla="*/ 663388 h 1111935"/>
              <a:gd name="connsiteX20" fmla="*/ 744261 w 1309038"/>
              <a:gd name="connsiteY20" fmla="*/ 681317 h 1111935"/>
              <a:gd name="connsiteX21" fmla="*/ 681508 w 1309038"/>
              <a:gd name="connsiteY21" fmla="*/ 699247 h 1111935"/>
              <a:gd name="connsiteX22" fmla="*/ 627720 w 1309038"/>
              <a:gd name="connsiteY22" fmla="*/ 726141 h 1111935"/>
              <a:gd name="connsiteX23" fmla="*/ 564967 w 1309038"/>
              <a:gd name="connsiteY23" fmla="*/ 753035 h 1111935"/>
              <a:gd name="connsiteX24" fmla="*/ 520144 w 1309038"/>
              <a:gd name="connsiteY24" fmla="*/ 806823 h 1111935"/>
              <a:gd name="connsiteX25" fmla="*/ 502214 w 1309038"/>
              <a:gd name="connsiteY25" fmla="*/ 824752 h 1111935"/>
              <a:gd name="connsiteX26" fmla="*/ 466355 w 1309038"/>
              <a:gd name="connsiteY26" fmla="*/ 914400 h 1111935"/>
              <a:gd name="connsiteX27" fmla="*/ 439461 w 1309038"/>
              <a:gd name="connsiteY27" fmla="*/ 995082 h 1111935"/>
              <a:gd name="connsiteX28" fmla="*/ 430497 w 1309038"/>
              <a:gd name="connsiteY28" fmla="*/ 1030941 h 1111935"/>
              <a:gd name="connsiteX29" fmla="*/ 412567 w 1309038"/>
              <a:gd name="connsiteY29" fmla="*/ 1048870 h 1111935"/>
              <a:gd name="connsiteX30" fmla="*/ 322920 w 1309038"/>
              <a:gd name="connsiteY30" fmla="*/ 1075764 h 1111935"/>
              <a:gd name="connsiteX31" fmla="*/ 242238 w 1309038"/>
              <a:gd name="connsiteY31" fmla="*/ 1102658 h 1111935"/>
              <a:gd name="connsiteX32" fmla="*/ 233273 w 1309038"/>
              <a:gd name="connsiteY32" fmla="*/ 1075764 h 1111935"/>
              <a:gd name="connsiteX33" fmla="*/ 125697 w 1309038"/>
              <a:gd name="connsiteY33" fmla="*/ 1004047 h 1111935"/>
              <a:gd name="connsiteX34" fmla="*/ 45014 w 1309038"/>
              <a:gd name="connsiteY34" fmla="*/ 1021976 h 1111935"/>
              <a:gd name="connsiteX35" fmla="*/ 18120 w 1309038"/>
              <a:gd name="connsiteY35" fmla="*/ 1013011 h 1111935"/>
              <a:gd name="connsiteX36" fmla="*/ 191 w 1309038"/>
              <a:gd name="connsiteY36" fmla="*/ 986117 h 1111935"/>
              <a:gd name="connsiteX37" fmla="*/ 9155 w 1309038"/>
              <a:gd name="connsiteY37" fmla="*/ 950258 h 1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9038" h="1111935">
                <a:moveTo>
                  <a:pt x="932520" y="0"/>
                </a:moveTo>
                <a:cubicBezTo>
                  <a:pt x="942636" y="3794"/>
                  <a:pt x="1054674" y="44550"/>
                  <a:pt x="1066991" y="53788"/>
                </a:cubicBezTo>
                <a:cubicBezTo>
                  <a:pt x="1201083" y="154357"/>
                  <a:pt x="1096295" y="121625"/>
                  <a:pt x="1183532" y="143435"/>
                </a:cubicBezTo>
                <a:cubicBezTo>
                  <a:pt x="1195485" y="152400"/>
                  <a:pt x="1206027" y="163647"/>
                  <a:pt x="1219391" y="170329"/>
                </a:cubicBezTo>
                <a:cubicBezTo>
                  <a:pt x="1230411" y="175839"/>
                  <a:pt x="1244552" y="173181"/>
                  <a:pt x="1255250" y="179294"/>
                </a:cubicBezTo>
                <a:cubicBezTo>
                  <a:pt x="1266258" y="185584"/>
                  <a:pt x="1272404" y="198072"/>
                  <a:pt x="1282144" y="206188"/>
                </a:cubicBezTo>
                <a:cubicBezTo>
                  <a:pt x="1290421" y="213085"/>
                  <a:pt x="1300073" y="218141"/>
                  <a:pt x="1309038" y="224117"/>
                </a:cubicBezTo>
                <a:cubicBezTo>
                  <a:pt x="1293391" y="271057"/>
                  <a:pt x="1306755" y="244329"/>
                  <a:pt x="1255250" y="295835"/>
                </a:cubicBezTo>
                <a:lnTo>
                  <a:pt x="1255250" y="295835"/>
                </a:lnTo>
                <a:lnTo>
                  <a:pt x="1237320" y="331694"/>
                </a:lnTo>
                <a:cubicBezTo>
                  <a:pt x="1228243" y="386154"/>
                  <a:pt x="1234951" y="378422"/>
                  <a:pt x="1210426" y="421341"/>
                </a:cubicBezTo>
                <a:cubicBezTo>
                  <a:pt x="1205081" y="430696"/>
                  <a:pt x="1200115" y="440617"/>
                  <a:pt x="1192497" y="448235"/>
                </a:cubicBezTo>
                <a:cubicBezTo>
                  <a:pt x="1167258" y="473474"/>
                  <a:pt x="1155196" y="472696"/>
                  <a:pt x="1129744" y="493058"/>
                </a:cubicBezTo>
                <a:cubicBezTo>
                  <a:pt x="1085384" y="528546"/>
                  <a:pt x="1140481" y="491286"/>
                  <a:pt x="1093885" y="537882"/>
                </a:cubicBezTo>
                <a:cubicBezTo>
                  <a:pt x="1080355" y="551412"/>
                  <a:pt x="1062591" y="560211"/>
                  <a:pt x="1049061" y="573741"/>
                </a:cubicBezTo>
                <a:cubicBezTo>
                  <a:pt x="1041443" y="581359"/>
                  <a:pt x="1040487" y="595290"/>
                  <a:pt x="1031132" y="600635"/>
                </a:cubicBezTo>
                <a:cubicBezTo>
                  <a:pt x="1017902" y="608195"/>
                  <a:pt x="1001155" y="606174"/>
                  <a:pt x="986308" y="609600"/>
                </a:cubicBezTo>
                <a:cubicBezTo>
                  <a:pt x="962298" y="615141"/>
                  <a:pt x="938284" y="620760"/>
                  <a:pt x="914591" y="627529"/>
                </a:cubicBezTo>
                <a:cubicBezTo>
                  <a:pt x="896419" y="632721"/>
                  <a:pt x="878975" y="640266"/>
                  <a:pt x="860803" y="645458"/>
                </a:cubicBezTo>
                <a:cubicBezTo>
                  <a:pt x="837109" y="652228"/>
                  <a:pt x="812637" y="656141"/>
                  <a:pt x="789085" y="663388"/>
                </a:cubicBezTo>
                <a:cubicBezTo>
                  <a:pt x="773704" y="668120"/>
                  <a:pt x="759527" y="676228"/>
                  <a:pt x="744261" y="681317"/>
                </a:cubicBezTo>
                <a:cubicBezTo>
                  <a:pt x="723623" y="688196"/>
                  <a:pt x="701813" y="691437"/>
                  <a:pt x="681508" y="699247"/>
                </a:cubicBezTo>
                <a:cubicBezTo>
                  <a:pt x="662799" y="706443"/>
                  <a:pt x="646038" y="718000"/>
                  <a:pt x="627720" y="726141"/>
                </a:cubicBezTo>
                <a:cubicBezTo>
                  <a:pt x="596731" y="739914"/>
                  <a:pt x="597139" y="730054"/>
                  <a:pt x="564967" y="753035"/>
                </a:cubicBezTo>
                <a:cubicBezTo>
                  <a:pt x="535151" y="774332"/>
                  <a:pt x="541114" y="780611"/>
                  <a:pt x="520144" y="806823"/>
                </a:cubicBezTo>
                <a:cubicBezTo>
                  <a:pt x="514864" y="813423"/>
                  <a:pt x="508191" y="818776"/>
                  <a:pt x="502214" y="824752"/>
                </a:cubicBezTo>
                <a:cubicBezTo>
                  <a:pt x="486278" y="856624"/>
                  <a:pt x="473739" y="877478"/>
                  <a:pt x="466355" y="914400"/>
                </a:cubicBezTo>
                <a:cubicBezTo>
                  <a:pt x="454770" y="972327"/>
                  <a:pt x="464205" y="945595"/>
                  <a:pt x="439461" y="995082"/>
                </a:cubicBezTo>
                <a:cubicBezTo>
                  <a:pt x="436473" y="1007035"/>
                  <a:pt x="436007" y="1019921"/>
                  <a:pt x="430497" y="1030941"/>
                </a:cubicBezTo>
                <a:cubicBezTo>
                  <a:pt x="426717" y="1038501"/>
                  <a:pt x="419600" y="1044182"/>
                  <a:pt x="412567" y="1048870"/>
                </a:cubicBezTo>
                <a:cubicBezTo>
                  <a:pt x="377820" y="1072034"/>
                  <a:pt x="366265" y="1068540"/>
                  <a:pt x="322920" y="1075764"/>
                </a:cubicBezTo>
                <a:cubicBezTo>
                  <a:pt x="276287" y="1122397"/>
                  <a:pt x="303637" y="1114938"/>
                  <a:pt x="242238" y="1102658"/>
                </a:cubicBezTo>
                <a:cubicBezTo>
                  <a:pt x="239250" y="1093693"/>
                  <a:pt x="239176" y="1083143"/>
                  <a:pt x="233273" y="1075764"/>
                </a:cubicBezTo>
                <a:cubicBezTo>
                  <a:pt x="177252" y="1005738"/>
                  <a:pt x="190511" y="1017009"/>
                  <a:pt x="125697" y="1004047"/>
                </a:cubicBezTo>
                <a:cubicBezTo>
                  <a:pt x="111871" y="1007503"/>
                  <a:pt x="56390" y="1021976"/>
                  <a:pt x="45014" y="1021976"/>
                </a:cubicBezTo>
                <a:cubicBezTo>
                  <a:pt x="35564" y="1021976"/>
                  <a:pt x="27085" y="1015999"/>
                  <a:pt x="18120" y="1013011"/>
                </a:cubicBezTo>
                <a:cubicBezTo>
                  <a:pt x="12144" y="1004046"/>
                  <a:pt x="1715" y="996783"/>
                  <a:pt x="191" y="986117"/>
                </a:cubicBezTo>
                <a:cubicBezTo>
                  <a:pt x="-1551" y="973920"/>
                  <a:pt x="9155" y="950258"/>
                  <a:pt x="9155" y="9502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a:off x="6696632" y="3312024"/>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t>
            </a:r>
            <a:endParaRPr lang="en-AU" dirty="0"/>
          </a:p>
        </p:txBody>
      </p:sp>
      <p:cxnSp>
        <p:nvCxnSpPr>
          <p:cNvPr id="22" name="Straight Connector 21"/>
          <p:cNvCxnSpPr/>
          <p:nvPr/>
        </p:nvCxnSpPr>
        <p:spPr>
          <a:xfrm flipH="1">
            <a:off x="6191363" y="1762613"/>
            <a:ext cx="124269" cy="60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36"/>
          </p:cNvCxnSpPr>
          <p:nvPr/>
        </p:nvCxnSpPr>
        <p:spPr>
          <a:xfrm>
            <a:off x="5249261" y="1950924"/>
            <a:ext cx="721231" cy="442652"/>
          </a:xfrm>
          <a:prstGeom prst="line">
            <a:avLst/>
          </a:prstGeom>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6524905" y="2929714"/>
            <a:ext cx="845098" cy="493718"/>
          </a:xfrm>
          <a:custGeom>
            <a:avLst/>
            <a:gdLst>
              <a:gd name="connsiteX0" fmla="*/ 457200 w 1317855"/>
              <a:gd name="connsiteY0" fmla="*/ 8266 h 1541230"/>
              <a:gd name="connsiteX1" fmla="*/ 457200 w 1317855"/>
              <a:gd name="connsiteY1" fmla="*/ 8266 h 1541230"/>
              <a:gd name="connsiteX2" fmla="*/ 179294 w 1317855"/>
              <a:gd name="connsiteY2" fmla="*/ 35160 h 1541230"/>
              <a:gd name="connsiteX3" fmla="*/ 143435 w 1317855"/>
              <a:gd name="connsiteY3" fmla="*/ 62054 h 1541230"/>
              <a:gd name="connsiteX4" fmla="*/ 125506 w 1317855"/>
              <a:gd name="connsiteY4" fmla="*/ 88948 h 1541230"/>
              <a:gd name="connsiteX5" fmla="*/ 98612 w 1317855"/>
              <a:gd name="connsiteY5" fmla="*/ 124807 h 1541230"/>
              <a:gd name="connsiteX6" fmla="*/ 89647 w 1317855"/>
              <a:gd name="connsiteY6" fmla="*/ 205489 h 1541230"/>
              <a:gd name="connsiteX7" fmla="*/ 80682 w 1317855"/>
              <a:gd name="connsiteY7" fmla="*/ 456501 h 1541230"/>
              <a:gd name="connsiteX8" fmla="*/ 62753 w 1317855"/>
              <a:gd name="connsiteY8" fmla="*/ 483395 h 1541230"/>
              <a:gd name="connsiteX9" fmla="*/ 0 w 1317855"/>
              <a:gd name="connsiteY9" fmla="*/ 555113 h 1541230"/>
              <a:gd name="connsiteX10" fmla="*/ 8965 w 1317855"/>
              <a:gd name="connsiteY10" fmla="*/ 635795 h 1541230"/>
              <a:gd name="connsiteX11" fmla="*/ 35859 w 1317855"/>
              <a:gd name="connsiteY11" fmla="*/ 653724 h 1541230"/>
              <a:gd name="connsiteX12" fmla="*/ 71718 w 1317855"/>
              <a:gd name="connsiteY12" fmla="*/ 698548 h 1541230"/>
              <a:gd name="connsiteX13" fmla="*/ 107576 w 1317855"/>
              <a:gd name="connsiteY13" fmla="*/ 707513 h 1541230"/>
              <a:gd name="connsiteX14" fmla="*/ 188259 w 1317855"/>
              <a:gd name="connsiteY14" fmla="*/ 770266 h 1541230"/>
              <a:gd name="connsiteX15" fmla="*/ 242047 w 1317855"/>
              <a:gd name="connsiteY15" fmla="*/ 824054 h 1541230"/>
              <a:gd name="connsiteX16" fmla="*/ 259976 w 1317855"/>
              <a:gd name="connsiteY16" fmla="*/ 850948 h 1541230"/>
              <a:gd name="connsiteX17" fmla="*/ 277906 w 1317855"/>
              <a:gd name="connsiteY17" fmla="*/ 868877 h 1541230"/>
              <a:gd name="connsiteX18" fmla="*/ 251012 w 1317855"/>
              <a:gd name="connsiteY18" fmla="*/ 967489 h 1541230"/>
              <a:gd name="connsiteX19" fmla="*/ 224118 w 1317855"/>
              <a:gd name="connsiteY19" fmla="*/ 1012313 h 1541230"/>
              <a:gd name="connsiteX20" fmla="*/ 206188 w 1317855"/>
              <a:gd name="connsiteY20" fmla="*/ 1066101 h 1541230"/>
              <a:gd name="connsiteX21" fmla="*/ 197224 w 1317855"/>
              <a:gd name="connsiteY21" fmla="*/ 1092995 h 1541230"/>
              <a:gd name="connsiteX22" fmla="*/ 224118 w 1317855"/>
              <a:gd name="connsiteY22" fmla="*/ 1110924 h 1541230"/>
              <a:gd name="connsiteX23" fmla="*/ 242047 w 1317855"/>
              <a:gd name="connsiteY23" fmla="*/ 1128854 h 1541230"/>
              <a:gd name="connsiteX24" fmla="*/ 304800 w 1317855"/>
              <a:gd name="connsiteY24" fmla="*/ 1164713 h 1541230"/>
              <a:gd name="connsiteX25" fmla="*/ 421341 w 1317855"/>
              <a:gd name="connsiteY25" fmla="*/ 1254360 h 1541230"/>
              <a:gd name="connsiteX26" fmla="*/ 484094 w 1317855"/>
              <a:gd name="connsiteY26" fmla="*/ 1317113 h 1541230"/>
              <a:gd name="connsiteX27" fmla="*/ 546847 w 1317855"/>
              <a:gd name="connsiteY27" fmla="*/ 1370901 h 1541230"/>
              <a:gd name="connsiteX28" fmla="*/ 573741 w 1317855"/>
              <a:gd name="connsiteY28" fmla="*/ 1388830 h 1541230"/>
              <a:gd name="connsiteX29" fmla="*/ 600635 w 1317855"/>
              <a:gd name="connsiteY29" fmla="*/ 1415724 h 1541230"/>
              <a:gd name="connsiteX30" fmla="*/ 627529 w 1317855"/>
              <a:gd name="connsiteY30" fmla="*/ 1433654 h 1541230"/>
              <a:gd name="connsiteX31" fmla="*/ 699247 w 1317855"/>
              <a:gd name="connsiteY31" fmla="*/ 1505371 h 1541230"/>
              <a:gd name="connsiteX32" fmla="*/ 753035 w 1317855"/>
              <a:gd name="connsiteY32" fmla="*/ 1541230 h 1541230"/>
              <a:gd name="connsiteX33" fmla="*/ 806824 w 1317855"/>
              <a:gd name="connsiteY33" fmla="*/ 1496407 h 1541230"/>
              <a:gd name="connsiteX34" fmla="*/ 851647 w 1317855"/>
              <a:gd name="connsiteY34" fmla="*/ 1451583 h 1541230"/>
              <a:gd name="connsiteX35" fmla="*/ 896471 w 1317855"/>
              <a:gd name="connsiteY35" fmla="*/ 1424689 h 1541230"/>
              <a:gd name="connsiteX36" fmla="*/ 914400 w 1317855"/>
              <a:gd name="connsiteY36" fmla="*/ 1370901 h 1541230"/>
              <a:gd name="connsiteX37" fmla="*/ 941294 w 1317855"/>
              <a:gd name="connsiteY37" fmla="*/ 1344007 h 1541230"/>
              <a:gd name="connsiteX38" fmla="*/ 950259 w 1317855"/>
              <a:gd name="connsiteY38" fmla="*/ 1290219 h 1541230"/>
              <a:gd name="connsiteX39" fmla="*/ 959224 w 1317855"/>
              <a:gd name="connsiteY39" fmla="*/ 1254360 h 1541230"/>
              <a:gd name="connsiteX40" fmla="*/ 968188 w 1317855"/>
              <a:gd name="connsiteY40" fmla="*/ 1146783 h 1541230"/>
              <a:gd name="connsiteX41" fmla="*/ 1030941 w 1317855"/>
              <a:gd name="connsiteY41" fmla="*/ 1075066 h 1541230"/>
              <a:gd name="connsiteX42" fmla="*/ 1057835 w 1317855"/>
              <a:gd name="connsiteY42" fmla="*/ 1039207 h 1541230"/>
              <a:gd name="connsiteX43" fmla="*/ 1120588 w 1317855"/>
              <a:gd name="connsiteY43" fmla="*/ 976454 h 1541230"/>
              <a:gd name="connsiteX44" fmla="*/ 1147482 w 1317855"/>
              <a:gd name="connsiteY44" fmla="*/ 949560 h 1541230"/>
              <a:gd name="connsiteX45" fmla="*/ 1210235 w 1317855"/>
              <a:gd name="connsiteY45" fmla="*/ 913701 h 1541230"/>
              <a:gd name="connsiteX46" fmla="*/ 1299882 w 1317855"/>
              <a:gd name="connsiteY46" fmla="*/ 904736 h 1541230"/>
              <a:gd name="connsiteX47" fmla="*/ 1317812 w 1317855"/>
              <a:gd name="connsiteY47" fmla="*/ 833019 h 1541230"/>
              <a:gd name="connsiteX48" fmla="*/ 1290918 w 1317855"/>
              <a:gd name="connsiteY48" fmla="*/ 653724 h 1541230"/>
              <a:gd name="connsiteX49" fmla="*/ 1281953 w 1317855"/>
              <a:gd name="connsiteY49" fmla="*/ 617866 h 1541230"/>
              <a:gd name="connsiteX50" fmla="*/ 1264024 w 1317855"/>
              <a:gd name="connsiteY50" fmla="*/ 590971 h 1541230"/>
              <a:gd name="connsiteX51" fmla="*/ 1246094 w 1317855"/>
              <a:gd name="connsiteY51" fmla="*/ 555113 h 1541230"/>
              <a:gd name="connsiteX52" fmla="*/ 1246094 w 1317855"/>
              <a:gd name="connsiteY52" fmla="*/ 286171 h 1541230"/>
              <a:gd name="connsiteX53" fmla="*/ 1237129 w 1317855"/>
              <a:gd name="connsiteY53" fmla="*/ 223419 h 1541230"/>
              <a:gd name="connsiteX54" fmla="*/ 1210235 w 1317855"/>
              <a:gd name="connsiteY54" fmla="*/ 205489 h 1541230"/>
              <a:gd name="connsiteX55" fmla="*/ 1120588 w 1317855"/>
              <a:gd name="connsiteY55" fmla="*/ 142736 h 1541230"/>
              <a:gd name="connsiteX56" fmla="*/ 1013012 w 1317855"/>
              <a:gd name="connsiteY56" fmla="*/ 115842 h 1541230"/>
              <a:gd name="connsiteX57" fmla="*/ 986118 w 1317855"/>
              <a:gd name="connsiteY57" fmla="*/ 106877 h 1541230"/>
              <a:gd name="connsiteX58" fmla="*/ 950259 w 1317855"/>
              <a:gd name="connsiteY58" fmla="*/ 97913 h 1541230"/>
              <a:gd name="connsiteX59" fmla="*/ 887506 w 1317855"/>
              <a:gd name="connsiteY59" fmla="*/ 79983 h 1541230"/>
              <a:gd name="connsiteX60" fmla="*/ 860612 w 1317855"/>
              <a:gd name="connsiteY60" fmla="*/ 62054 h 1541230"/>
              <a:gd name="connsiteX61" fmla="*/ 824753 w 1317855"/>
              <a:gd name="connsiteY61" fmla="*/ 53089 h 1541230"/>
              <a:gd name="connsiteX62" fmla="*/ 717176 w 1317855"/>
              <a:gd name="connsiteY62" fmla="*/ 35160 h 1541230"/>
              <a:gd name="connsiteX63" fmla="*/ 654424 w 1317855"/>
              <a:gd name="connsiteY63" fmla="*/ 17230 h 1541230"/>
              <a:gd name="connsiteX64" fmla="*/ 627529 w 1317855"/>
              <a:gd name="connsiteY64" fmla="*/ 8266 h 1541230"/>
              <a:gd name="connsiteX65" fmla="*/ 457200 w 1317855"/>
              <a:gd name="connsiteY65" fmla="*/ 8266 h 1541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17855" h="1541230">
                <a:moveTo>
                  <a:pt x="457200" y="8266"/>
                </a:moveTo>
                <a:lnTo>
                  <a:pt x="457200" y="8266"/>
                </a:lnTo>
                <a:cubicBezTo>
                  <a:pt x="248053" y="15735"/>
                  <a:pt x="269077" y="-28971"/>
                  <a:pt x="179294" y="35160"/>
                </a:cubicBezTo>
                <a:cubicBezTo>
                  <a:pt x="167136" y="43844"/>
                  <a:pt x="155388" y="53089"/>
                  <a:pt x="143435" y="62054"/>
                </a:cubicBezTo>
                <a:cubicBezTo>
                  <a:pt x="137459" y="71019"/>
                  <a:pt x="131768" y="80181"/>
                  <a:pt x="125506" y="88948"/>
                </a:cubicBezTo>
                <a:cubicBezTo>
                  <a:pt x="116822" y="101106"/>
                  <a:pt x="103006" y="110527"/>
                  <a:pt x="98612" y="124807"/>
                </a:cubicBezTo>
                <a:cubicBezTo>
                  <a:pt x="90654" y="150670"/>
                  <a:pt x="92635" y="178595"/>
                  <a:pt x="89647" y="205489"/>
                </a:cubicBezTo>
                <a:cubicBezTo>
                  <a:pt x="86659" y="289160"/>
                  <a:pt x="88747" y="373166"/>
                  <a:pt x="80682" y="456501"/>
                </a:cubicBezTo>
                <a:cubicBezTo>
                  <a:pt x="79644" y="467225"/>
                  <a:pt x="69848" y="475287"/>
                  <a:pt x="62753" y="483395"/>
                </a:cubicBezTo>
                <a:cubicBezTo>
                  <a:pt x="-10666" y="567302"/>
                  <a:pt x="40345" y="494594"/>
                  <a:pt x="0" y="555113"/>
                </a:cubicBezTo>
                <a:cubicBezTo>
                  <a:pt x="2988" y="582007"/>
                  <a:pt x="-283" y="610365"/>
                  <a:pt x="8965" y="635795"/>
                </a:cubicBezTo>
                <a:cubicBezTo>
                  <a:pt x="12647" y="645920"/>
                  <a:pt x="28241" y="646105"/>
                  <a:pt x="35859" y="653724"/>
                </a:cubicBezTo>
                <a:cubicBezTo>
                  <a:pt x="48531" y="666397"/>
                  <a:pt x="53970" y="689674"/>
                  <a:pt x="71718" y="698548"/>
                </a:cubicBezTo>
                <a:cubicBezTo>
                  <a:pt x="82738" y="704058"/>
                  <a:pt x="95623" y="704525"/>
                  <a:pt x="107576" y="707513"/>
                </a:cubicBezTo>
                <a:cubicBezTo>
                  <a:pt x="134470" y="728431"/>
                  <a:pt x="167816" y="743009"/>
                  <a:pt x="188259" y="770266"/>
                </a:cubicBezTo>
                <a:cubicBezTo>
                  <a:pt x="221618" y="814743"/>
                  <a:pt x="202722" y="797836"/>
                  <a:pt x="242047" y="824054"/>
                </a:cubicBezTo>
                <a:cubicBezTo>
                  <a:pt x="248023" y="833019"/>
                  <a:pt x="253245" y="842535"/>
                  <a:pt x="259976" y="850948"/>
                </a:cubicBezTo>
                <a:cubicBezTo>
                  <a:pt x="265256" y="857548"/>
                  <a:pt x="277065" y="860467"/>
                  <a:pt x="277906" y="868877"/>
                </a:cubicBezTo>
                <a:cubicBezTo>
                  <a:pt x="285972" y="949536"/>
                  <a:pt x="274091" y="921332"/>
                  <a:pt x="251012" y="967489"/>
                </a:cubicBezTo>
                <a:cubicBezTo>
                  <a:pt x="227737" y="1014039"/>
                  <a:pt x="259137" y="977292"/>
                  <a:pt x="224118" y="1012313"/>
                </a:cubicBezTo>
                <a:lnTo>
                  <a:pt x="206188" y="1066101"/>
                </a:lnTo>
                <a:lnTo>
                  <a:pt x="197224" y="1092995"/>
                </a:lnTo>
                <a:cubicBezTo>
                  <a:pt x="206189" y="1098971"/>
                  <a:pt x="215705" y="1104193"/>
                  <a:pt x="224118" y="1110924"/>
                </a:cubicBezTo>
                <a:cubicBezTo>
                  <a:pt x="230718" y="1116204"/>
                  <a:pt x="235015" y="1124166"/>
                  <a:pt x="242047" y="1128854"/>
                </a:cubicBezTo>
                <a:cubicBezTo>
                  <a:pt x="262093" y="1142218"/>
                  <a:pt x="283882" y="1152760"/>
                  <a:pt x="304800" y="1164713"/>
                </a:cubicBezTo>
                <a:cubicBezTo>
                  <a:pt x="383438" y="1263009"/>
                  <a:pt x="286051" y="1152892"/>
                  <a:pt x="421341" y="1254360"/>
                </a:cubicBezTo>
                <a:cubicBezTo>
                  <a:pt x="445007" y="1272109"/>
                  <a:pt x="460428" y="1299364"/>
                  <a:pt x="484094" y="1317113"/>
                </a:cubicBezTo>
                <a:cubicBezTo>
                  <a:pt x="618390" y="1417834"/>
                  <a:pt x="434468" y="1277252"/>
                  <a:pt x="546847" y="1370901"/>
                </a:cubicBezTo>
                <a:cubicBezTo>
                  <a:pt x="555124" y="1377798"/>
                  <a:pt x="565464" y="1381933"/>
                  <a:pt x="573741" y="1388830"/>
                </a:cubicBezTo>
                <a:cubicBezTo>
                  <a:pt x="583481" y="1396946"/>
                  <a:pt x="590896" y="1407608"/>
                  <a:pt x="600635" y="1415724"/>
                </a:cubicBezTo>
                <a:cubicBezTo>
                  <a:pt x="608912" y="1422622"/>
                  <a:pt x="619557" y="1426406"/>
                  <a:pt x="627529" y="1433654"/>
                </a:cubicBezTo>
                <a:cubicBezTo>
                  <a:pt x="652545" y="1456396"/>
                  <a:pt x="671117" y="1486618"/>
                  <a:pt x="699247" y="1505371"/>
                </a:cubicBezTo>
                <a:lnTo>
                  <a:pt x="753035" y="1541230"/>
                </a:lnTo>
                <a:cubicBezTo>
                  <a:pt x="770965" y="1526289"/>
                  <a:pt x="789555" y="1512106"/>
                  <a:pt x="806824" y="1496407"/>
                </a:cubicBezTo>
                <a:cubicBezTo>
                  <a:pt x="822459" y="1482193"/>
                  <a:pt x="835147" y="1464783"/>
                  <a:pt x="851647" y="1451583"/>
                </a:cubicBezTo>
                <a:cubicBezTo>
                  <a:pt x="865253" y="1440698"/>
                  <a:pt x="881530" y="1433654"/>
                  <a:pt x="896471" y="1424689"/>
                </a:cubicBezTo>
                <a:cubicBezTo>
                  <a:pt x="902447" y="1406760"/>
                  <a:pt x="905222" y="1387422"/>
                  <a:pt x="914400" y="1370901"/>
                </a:cubicBezTo>
                <a:cubicBezTo>
                  <a:pt x="920557" y="1359818"/>
                  <a:pt x="936145" y="1355592"/>
                  <a:pt x="941294" y="1344007"/>
                </a:cubicBezTo>
                <a:cubicBezTo>
                  <a:pt x="948676" y="1327397"/>
                  <a:pt x="946694" y="1308043"/>
                  <a:pt x="950259" y="1290219"/>
                </a:cubicBezTo>
                <a:cubicBezTo>
                  <a:pt x="952675" y="1278137"/>
                  <a:pt x="956236" y="1266313"/>
                  <a:pt x="959224" y="1254360"/>
                </a:cubicBezTo>
                <a:cubicBezTo>
                  <a:pt x="962212" y="1218501"/>
                  <a:pt x="961131" y="1182068"/>
                  <a:pt x="968188" y="1146783"/>
                </a:cubicBezTo>
                <a:cubicBezTo>
                  <a:pt x="971920" y="1128125"/>
                  <a:pt x="1029331" y="1076878"/>
                  <a:pt x="1030941" y="1075066"/>
                </a:cubicBezTo>
                <a:cubicBezTo>
                  <a:pt x="1040867" y="1063899"/>
                  <a:pt x="1047784" y="1050263"/>
                  <a:pt x="1057835" y="1039207"/>
                </a:cubicBezTo>
                <a:cubicBezTo>
                  <a:pt x="1077734" y="1017318"/>
                  <a:pt x="1099670" y="997372"/>
                  <a:pt x="1120588" y="976454"/>
                </a:cubicBezTo>
                <a:lnTo>
                  <a:pt x="1147482" y="949560"/>
                </a:lnTo>
                <a:cubicBezTo>
                  <a:pt x="1169875" y="927167"/>
                  <a:pt x="1170732" y="921602"/>
                  <a:pt x="1210235" y="913701"/>
                </a:cubicBezTo>
                <a:cubicBezTo>
                  <a:pt x="1239683" y="907811"/>
                  <a:pt x="1270000" y="907724"/>
                  <a:pt x="1299882" y="904736"/>
                </a:cubicBezTo>
                <a:cubicBezTo>
                  <a:pt x="1306419" y="885124"/>
                  <a:pt x="1318677" y="852058"/>
                  <a:pt x="1317812" y="833019"/>
                </a:cubicBezTo>
                <a:cubicBezTo>
                  <a:pt x="1308992" y="638986"/>
                  <a:pt x="1314169" y="735103"/>
                  <a:pt x="1290918" y="653724"/>
                </a:cubicBezTo>
                <a:cubicBezTo>
                  <a:pt x="1287533" y="641877"/>
                  <a:pt x="1286806" y="629190"/>
                  <a:pt x="1281953" y="617866"/>
                </a:cubicBezTo>
                <a:cubicBezTo>
                  <a:pt x="1277709" y="607963"/>
                  <a:pt x="1269370" y="600326"/>
                  <a:pt x="1264024" y="590971"/>
                </a:cubicBezTo>
                <a:cubicBezTo>
                  <a:pt x="1257394" y="579368"/>
                  <a:pt x="1252071" y="567066"/>
                  <a:pt x="1246094" y="555113"/>
                </a:cubicBezTo>
                <a:cubicBezTo>
                  <a:pt x="1216775" y="437841"/>
                  <a:pt x="1246094" y="569319"/>
                  <a:pt x="1246094" y="286171"/>
                </a:cubicBezTo>
                <a:cubicBezTo>
                  <a:pt x="1246094" y="265041"/>
                  <a:pt x="1245711" y="242728"/>
                  <a:pt x="1237129" y="223419"/>
                </a:cubicBezTo>
                <a:cubicBezTo>
                  <a:pt x="1232753" y="213573"/>
                  <a:pt x="1218288" y="212647"/>
                  <a:pt x="1210235" y="205489"/>
                </a:cubicBezTo>
                <a:cubicBezTo>
                  <a:pt x="1136866" y="140272"/>
                  <a:pt x="1186327" y="159171"/>
                  <a:pt x="1120588" y="142736"/>
                </a:cubicBezTo>
                <a:cubicBezTo>
                  <a:pt x="1067136" y="107102"/>
                  <a:pt x="1114557" y="132767"/>
                  <a:pt x="1013012" y="115842"/>
                </a:cubicBezTo>
                <a:cubicBezTo>
                  <a:pt x="1003691" y="114288"/>
                  <a:pt x="995204" y="109473"/>
                  <a:pt x="986118" y="106877"/>
                </a:cubicBezTo>
                <a:cubicBezTo>
                  <a:pt x="974271" y="103492"/>
                  <a:pt x="962106" y="101298"/>
                  <a:pt x="950259" y="97913"/>
                </a:cubicBezTo>
                <a:cubicBezTo>
                  <a:pt x="860192" y="72180"/>
                  <a:pt x="999660" y="108022"/>
                  <a:pt x="887506" y="79983"/>
                </a:cubicBezTo>
                <a:cubicBezTo>
                  <a:pt x="878541" y="74007"/>
                  <a:pt x="870515" y="66298"/>
                  <a:pt x="860612" y="62054"/>
                </a:cubicBezTo>
                <a:cubicBezTo>
                  <a:pt x="849287" y="57201"/>
                  <a:pt x="836600" y="56474"/>
                  <a:pt x="824753" y="53089"/>
                </a:cubicBezTo>
                <a:cubicBezTo>
                  <a:pt x="757853" y="33974"/>
                  <a:pt x="848301" y="49728"/>
                  <a:pt x="717176" y="35160"/>
                </a:cubicBezTo>
                <a:cubicBezTo>
                  <a:pt x="652719" y="13674"/>
                  <a:pt x="733185" y="39733"/>
                  <a:pt x="654424" y="17230"/>
                </a:cubicBezTo>
                <a:cubicBezTo>
                  <a:pt x="645338" y="14634"/>
                  <a:pt x="636971" y="8644"/>
                  <a:pt x="627529" y="8266"/>
                </a:cubicBezTo>
                <a:cubicBezTo>
                  <a:pt x="561841" y="5639"/>
                  <a:pt x="485588" y="8266"/>
                  <a:pt x="457200" y="826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Connector 42"/>
          <p:cNvCxnSpPr>
            <a:endCxn id="46" idx="4"/>
          </p:cNvCxnSpPr>
          <p:nvPr/>
        </p:nvCxnSpPr>
        <p:spPr>
          <a:xfrm flipH="1" flipV="1">
            <a:off x="8175809" y="4919802"/>
            <a:ext cx="308856" cy="9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53" idx="54"/>
            <a:endCxn id="45" idx="4"/>
          </p:cNvCxnSpPr>
          <p:nvPr/>
        </p:nvCxnSpPr>
        <p:spPr>
          <a:xfrm flipV="1">
            <a:off x="9353908" y="4919802"/>
            <a:ext cx="359349" cy="343809"/>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9520516" y="4610086"/>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a:t>
            </a:r>
            <a:endParaRPr lang="en-AU" dirty="0"/>
          </a:p>
        </p:txBody>
      </p:sp>
      <p:sp>
        <p:nvSpPr>
          <p:cNvPr id="46" name="Oval 45"/>
          <p:cNvSpPr/>
          <p:nvPr/>
        </p:nvSpPr>
        <p:spPr>
          <a:xfrm>
            <a:off x="7983068" y="4610086"/>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47" name="Freeform 46"/>
          <p:cNvSpPr/>
          <p:nvPr/>
        </p:nvSpPr>
        <p:spPr>
          <a:xfrm>
            <a:off x="7539316" y="4625788"/>
            <a:ext cx="1595894" cy="1120589"/>
          </a:xfrm>
          <a:custGeom>
            <a:avLst/>
            <a:gdLst>
              <a:gd name="connsiteX0" fmla="*/ 1246094 w 1595894"/>
              <a:gd name="connsiteY0" fmla="*/ 1120589 h 1120589"/>
              <a:gd name="connsiteX1" fmla="*/ 1246094 w 1595894"/>
              <a:gd name="connsiteY1" fmla="*/ 1120589 h 1120589"/>
              <a:gd name="connsiteX2" fmla="*/ 1138517 w 1595894"/>
              <a:gd name="connsiteY2" fmla="*/ 1111624 h 1120589"/>
              <a:gd name="connsiteX3" fmla="*/ 1093694 w 1595894"/>
              <a:gd name="connsiteY3" fmla="*/ 1102659 h 1120589"/>
              <a:gd name="connsiteX4" fmla="*/ 1030941 w 1595894"/>
              <a:gd name="connsiteY4" fmla="*/ 1093694 h 1120589"/>
              <a:gd name="connsiteX5" fmla="*/ 914400 w 1595894"/>
              <a:gd name="connsiteY5" fmla="*/ 1057836 h 1120589"/>
              <a:gd name="connsiteX6" fmla="*/ 815788 w 1595894"/>
              <a:gd name="connsiteY6" fmla="*/ 1013012 h 1120589"/>
              <a:gd name="connsiteX7" fmla="*/ 762000 w 1595894"/>
              <a:gd name="connsiteY7" fmla="*/ 959224 h 1120589"/>
              <a:gd name="connsiteX8" fmla="*/ 708211 w 1595894"/>
              <a:gd name="connsiteY8" fmla="*/ 923365 h 1120589"/>
              <a:gd name="connsiteX9" fmla="*/ 591670 w 1595894"/>
              <a:gd name="connsiteY9" fmla="*/ 842683 h 1120589"/>
              <a:gd name="connsiteX10" fmla="*/ 555811 w 1595894"/>
              <a:gd name="connsiteY10" fmla="*/ 815789 h 1120589"/>
              <a:gd name="connsiteX11" fmla="*/ 537882 w 1595894"/>
              <a:gd name="connsiteY11" fmla="*/ 797859 h 1120589"/>
              <a:gd name="connsiteX12" fmla="*/ 484094 w 1595894"/>
              <a:gd name="connsiteY12" fmla="*/ 762000 h 1120589"/>
              <a:gd name="connsiteX13" fmla="*/ 439270 w 1595894"/>
              <a:gd name="connsiteY13" fmla="*/ 735106 h 1120589"/>
              <a:gd name="connsiteX14" fmla="*/ 403411 w 1595894"/>
              <a:gd name="connsiteY14" fmla="*/ 690283 h 1120589"/>
              <a:gd name="connsiteX15" fmla="*/ 367553 w 1595894"/>
              <a:gd name="connsiteY15" fmla="*/ 645459 h 1120589"/>
              <a:gd name="connsiteX16" fmla="*/ 349623 w 1595894"/>
              <a:gd name="connsiteY16" fmla="*/ 627530 h 1120589"/>
              <a:gd name="connsiteX17" fmla="*/ 322729 w 1595894"/>
              <a:gd name="connsiteY17" fmla="*/ 618565 h 1120589"/>
              <a:gd name="connsiteX18" fmla="*/ 286870 w 1595894"/>
              <a:gd name="connsiteY18" fmla="*/ 600636 h 1120589"/>
              <a:gd name="connsiteX19" fmla="*/ 242047 w 1595894"/>
              <a:gd name="connsiteY19" fmla="*/ 555812 h 1120589"/>
              <a:gd name="connsiteX20" fmla="*/ 188259 w 1595894"/>
              <a:gd name="connsiteY20" fmla="*/ 510989 h 1120589"/>
              <a:gd name="connsiteX21" fmla="*/ 170329 w 1595894"/>
              <a:gd name="connsiteY21" fmla="*/ 484094 h 1120589"/>
              <a:gd name="connsiteX22" fmla="*/ 44823 w 1595894"/>
              <a:gd name="connsiteY22" fmla="*/ 457200 h 1120589"/>
              <a:gd name="connsiteX23" fmla="*/ 17929 w 1595894"/>
              <a:gd name="connsiteY23" fmla="*/ 448236 h 1120589"/>
              <a:gd name="connsiteX24" fmla="*/ 0 w 1595894"/>
              <a:gd name="connsiteY24" fmla="*/ 430306 h 1120589"/>
              <a:gd name="connsiteX25" fmla="*/ 44823 w 1595894"/>
              <a:gd name="connsiteY25" fmla="*/ 376518 h 1120589"/>
              <a:gd name="connsiteX26" fmla="*/ 53788 w 1595894"/>
              <a:gd name="connsiteY26" fmla="*/ 349624 h 1120589"/>
              <a:gd name="connsiteX27" fmla="*/ 125506 w 1595894"/>
              <a:gd name="connsiteY27" fmla="*/ 286871 h 1120589"/>
              <a:gd name="connsiteX28" fmla="*/ 161364 w 1595894"/>
              <a:gd name="connsiteY28" fmla="*/ 233083 h 1120589"/>
              <a:gd name="connsiteX29" fmla="*/ 242047 w 1595894"/>
              <a:gd name="connsiteY29" fmla="*/ 161365 h 1120589"/>
              <a:gd name="connsiteX30" fmla="*/ 277906 w 1595894"/>
              <a:gd name="connsiteY30" fmla="*/ 143436 h 1120589"/>
              <a:gd name="connsiteX31" fmla="*/ 313764 w 1595894"/>
              <a:gd name="connsiteY31" fmla="*/ 152400 h 1120589"/>
              <a:gd name="connsiteX32" fmla="*/ 349623 w 1595894"/>
              <a:gd name="connsiteY32" fmla="*/ 107577 h 1120589"/>
              <a:gd name="connsiteX33" fmla="*/ 376517 w 1595894"/>
              <a:gd name="connsiteY33" fmla="*/ 89647 h 1120589"/>
              <a:gd name="connsiteX34" fmla="*/ 394447 w 1595894"/>
              <a:gd name="connsiteY34" fmla="*/ 71718 h 1120589"/>
              <a:gd name="connsiteX35" fmla="*/ 457200 w 1595894"/>
              <a:gd name="connsiteY35" fmla="*/ 62753 h 1120589"/>
              <a:gd name="connsiteX36" fmla="*/ 484094 w 1595894"/>
              <a:gd name="connsiteY36" fmla="*/ 35859 h 1120589"/>
              <a:gd name="connsiteX37" fmla="*/ 528917 w 1595894"/>
              <a:gd name="connsiteY37" fmla="*/ 0 h 1120589"/>
              <a:gd name="connsiteX38" fmla="*/ 717176 w 1595894"/>
              <a:gd name="connsiteY38" fmla="*/ 8965 h 1120589"/>
              <a:gd name="connsiteX39" fmla="*/ 860611 w 1595894"/>
              <a:gd name="connsiteY39" fmla="*/ 26894 h 1120589"/>
              <a:gd name="connsiteX40" fmla="*/ 1228164 w 1595894"/>
              <a:gd name="connsiteY40" fmla="*/ 35859 h 1120589"/>
              <a:gd name="connsiteX41" fmla="*/ 1255059 w 1595894"/>
              <a:gd name="connsiteY41" fmla="*/ 44824 h 1120589"/>
              <a:gd name="connsiteX42" fmla="*/ 1308847 w 1595894"/>
              <a:gd name="connsiteY42" fmla="*/ 80683 h 1120589"/>
              <a:gd name="connsiteX43" fmla="*/ 1344706 w 1595894"/>
              <a:gd name="connsiteY43" fmla="*/ 89647 h 1120589"/>
              <a:gd name="connsiteX44" fmla="*/ 1380564 w 1595894"/>
              <a:gd name="connsiteY44" fmla="*/ 107577 h 1120589"/>
              <a:gd name="connsiteX45" fmla="*/ 1425388 w 1595894"/>
              <a:gd name="connsiteY45" fmla="*/ 134471 h 1120589"/>
              <a:gd name="connsiteX46" fmla="*/ 1470211 w 1595894"/>
              <a:gd name="connsiteY46" fmla="*/ 188259 h 1120589"/>
              <a:gd name="connsiteX47" fmla="*/ 1479176 w 1595894"/>
              <a:gd name="connsiteY47" fmla="*/ 215153 h 1120589"/>
              <a:gd name="connsiteX48" fmla="*/ 1488141 w 1595894"/>
              <a:gd name="connsiteY48" fmla="*/ 286871 h 1120589"/>
              <a:gd name="connsiteX49" fmla="*/ 1497106 w 1595894"/>
              <a:gd name="connsiteY49" fmla="*/ 313765 h 1120589"/>
              <a:gd name="connsiteX50" fmla="*/ 1524000 w 1595894"/>
              <a:gd name="connsiteY50" fmla="*/ 322730 h 1120589"/>
              <a:gd name="connsiteX51" fmla="*/ 1568823 w 1595894"/>
              <a:gd name="connsiteY51" fmla="*/ 412377 h 1120589"/>
              <a:gd name="connsiteX52" fmla="*/ 1577788 w 1595894"/>
              <a:gd name="connsiteY52" fmla="*/ 439271 h 1120589"/>
              <a:gd name="connsiteX53" fmla="*/ 1595717 w 1595894"/>
              <a:gd name="connsiteY53" fmla="*/ 466165 h 1120589"/>
              <a:gd name="connsiteX54" fmla="*/ 1577788 w 1595894"/>
              <a:gd name="connsiteY54" fmla="*/ 564777 h 1120589"/>
              <a:gd name="connsiteX55" fmla="*/ 1559859 w 1595894"/>
              <a:gd name="connsiteY55" fmla="*/ 591671 h 1120589"/>
              <a:gd name="connsiteX56" fmla="*/ 1550894 w 1595894"/>
              <a:gd name="connsiteY56" fmla="*/ 618565 h 1120589"/>
              <a:gd name="connsiteX57" fmla="*/ 1532964 w 1595894"/>
              <a:gd name="connsiteY57" fmla="*/ 636494 h 1120589"/>
              <a:gd name="connsiteX58" fmla="*/ 1479176 w 1595894"/>
              <a:gd name="connsiteY58" fmla="*/ 708212 h 1120589"/>
              <a:gd name="connsiteX59" fmla="*/ 1461247 w 1595894"/>
              <a:gd name="connsiteY59" fmla="*/ 770965 h 1120589"/>
              <a:gd name="connsiteX60" fmla="*/ 1452282 w 1595894"/>
              <a:gd name="connsiteY60" fmla="*/ 833718 h 1120589"/>
              <a:gd name="connsiteX61" fmla="*/ 1461247 w 1595894"/>
              <a:gd name="connsiteY61" fmla="*/ 869577 h 1120589"/>
              <a:gd name="connsiteX62" fmla="*/ 1443317 w 1595894"/>
              <a:gd name="connsiteY62" fmla="*/ 941294 h 1120589"/>
              <a:gd name="connsiteX63" fmla="*/ 1434353 w 1595894"/>
              <a:gd name="connsiteY63" fmla="*/ 986118 h 1120589"/>
              <a:gd name="connsiteX64" fmla="*/ 1416423 w 1595894"/>
              <a:gd name="connsiteY64" fmla="*/ 1039906 h 1120589"/>
              <a:gd name="connsiteX65" fmla="*/ 1416423 w 1595894"/>
              <a:gd name="connsiteY65" fmla="*/ 1084730 h 1120589"/>
              <a:gd name="connsiteX66" fmla="*/ 1425388 w 1595894"/>
              <a:gd name="connsiteY66" fmla="*/ 1075765 h 11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595894" h="1120589">
                <a:moveTo>
                  <a:pt x="1246094" y="1120589"/>
                </a:moveTo>
                <a:lnTo>
                  <a:pt x="1246094" y="1120589"/>
                </a:lnTo>
                <a:cubicBezTo>
                  <a:pt x="1210235" y="1117601"/>
                  <a:pt x="1174254" y="1115828"/>
                  <a:pt x="1138517" y="1111624"/>
                </a:cubicBezTo>
                <a:cubicBezTo>
                  <a:pt x="1123384" y="1109844"/>
                  <a:pt x="1108724" y="1105164"/>
                  <a:pt x="1093694" y="1102659"/>
                </a:cubicBezTo>
                <a:cubicBezTo>
                  <a:pt x="1072851" y="1099185"/>
                  <a:pt x="1051859" y="1096682"/>
                  <a:pt x="1030941" y="1093694"/>
                </a:cubicBezTo>
                <a:cubicBezTo>
                  <a:pt x="896225" y="1048790"/>
                  <a:pt x="1064724" y="1104089"/>
                  <a:pt x="914400" y="1057836"/>
                </a:cubicBezTo>
                <a:cubicBezTo>
                  <a:pt x="875906" y="1045992"/>
                  <a:pt x="847477" y="1038939"/>
                  <a:pt x="815788" y="1013012"/>
                </a:cubicBezTo>
                <a:cubicBezTo>
                  <a:pt x="796164" y="996956"/>
                  <a:pt x="781479" y="975456"/>
                  <a:pt x="762000" y="959224"/>
                </a:cubicBezTo>
                <a:cubicBezTo>
                  <a:pt x="745446" y="945429"/>
                  <a:pt x="725038" y="936826"/>
                  <a:pt x="708211" y="923365"/>
                </a:cubicBezTo>
                <a:cubicBezTo>
                  <a:pt x="611185" y="845744"/>
                  <a:pt x="654869" y="863748"/>
                  <a:pt x="591670" y="842683"/>
                </a:cubicBezTo>
                <a:cubicBezTo>
                  <a:pt x="579717" y="833718"/>
                  <a:pt x="567289" y="825354"/>
                  <a:pt x="555811" y="815789"/>
                </a:cubicBezTo>
                <a:cubicBezTo>
                  <a:pt x="549318" y="810378"/>
                  <a:pt x="544644" y="802930"/>
                  <a:pt x="537882" y="797859"/>
                </a:cubicBezTo>
                <a:cubicBezTo>
                  <a:pt x="520643" y="784930"/>
                  <a:pt x="499331" y="777237"/>
                  <a:pt x="484094" y="762000"/>
                </a:cubicBezTo>
                <a:cubicBezTo>
                  <a:pt x="459482" y="737389"/>
                  <a:pt x="474182" y="746744"/>
                  <a:pt x="439270" y="735106"/>
                </a:cubicBezTo>
                <a:cubicBezTo>
                  <a:pt x="421818" y="682747"/>
                  <a:pt x="443962" y="730834"/>
                  <a:pt x="403411" y="690283"/>
                </a:cubicBezTo>
                <a:cubicBezTo>
                  <a:pt x="389881" y="676753"/>
                  <a:pt x="380005" y="659987"/>
                  <a:pt x="367553" y="645459"/>
                </a:cubicBezTo>
                <a:cubicBezTo>
                  <a:pt x="362052" y="639042"/>
                  <a:pt x="356871" y="631878"/>
                  <a:pt x="349623" y="627530"/>
                </a:cubicBezTo>
                <a:cubicBezTo>
                  <a:pt x="341520" y="622668"/>
                  <a:pt x="331415" y="622287"/>
                  <a:pt x="322729" y="618565"/>
                </a:cubicBezTo>
                <a:cubicBezTo>
                  <a:pt x="310446" y="613301"/>
                  <a:pt x="298823" y="606612"/>
                  <a:pt x="286870" y="600636"/>
                </a:cubicBezTo>
                <a:cubicBezTo>
                  <a:pt x="271929" y="585695"/>
                  <a:pt x="259628" y="567533"/>
                  <a:pt x="242047" y="555812"/>
                </a:cubicBezTo>
                <a:cubicBezTo>
                  <a:pt x="215603" y="538183"/>
                  <a:pt x="209829" y="536874"/>
                  <a:pt x="188259" y="510989"/>
                </a:cubicBezTo>
                <a:cubicBezTo>
                  <a:pt x="181361" y="502712"/>
                  <a:pt x="179466" y="489805"/>
                  <a:pt x="170329" y="484094"/>
                </a:cubicBezTo>
                <a:cubicBezTo>
                  <a:pt x="138396" y="464136"/>
                  <a:pt x="78299" y="461385"/>
                  <a:pt x="44823" y="457200"/>
                </a:cubicBezTo>
                <a:cubicBezTo>
                  <a:pt x="35858" y="454212"/>
                  <a:pt x="26032" y="453098"/>
                  <a:pt x="17929" y="448236"/>
                </a:cubicBezTo>
                <a:cubicBezTo>
                  <a:pt x="10681" y="443887"/>
                  <a:pt x="0" y="438758"/>
                  <a:pt x="0" y="430306"/>
                </a:cubicBezTo>
                <a:cubicBezTo>
                  <a:pt x="0" y="417825"/>
                  <a:pt x="39683" y="381658"/>
                  <a:pt x="44823" y="376518"/>
                </a:cubicBezTo>
                <a:cubicBezTo>
                  <a:pt x="47811" y="367553"/>
                  <a:pt x="48295" y="357313"/>
                  <a:pt x="53788" y="349624"/>
                </a:cubicBezTo>
                <a:cubicBezTo>
                  <a:pt x="71644" y="324626"/>
                  <a:pt x="101374" y="304970"/>
                  <a:pt x="125506" y="286871"/>
                </a:cubicBezTo>
                <a:cubicBezTo>
                  <a:pt x="137459" y="268942"/>
                  <a:pt x="146127" y="248320"/>
                  <a:pt x="161364" y="233083"/>
                </a:cubicBezTo>
                <a:cubicBezTo>
                  <a:pt x="191880" y="202567"/>
                  <a:pt x="206872" y="183349"/>
                  <a:pt x="242047" y="161365"/>
                </a:cubicBezTo>
                <a:cubicBezTo>
                  <a:pt x="253380" y="154282"/>
                  <a:pt x="265953" y="149412"/>
                  <a:pt x="277906" y="143436"/>
                </a:cubicBezTo>
                <a:cubicBezTo>
                  <a:pt x="289859" y="146424"/>
                  <a:pt x="301611" y="154426"/>
                  <a:pt x="313764" y="152400"/>
                </a:cubicBezTo>
                <a:cubicBezTo>
                  <a:pt x="324412" y="150625"/>
                  <a:pt x="346000" y="111200"/>
                  <a:pt x="349623" y="107577"/>
                </a:cubicBezTo>
                <a:cubicBezTo>
                  <a:pt x="357242" y="99958"/>
                  <a:pt x="368104" y="96378"/>
                  <a:pt x="376517" y="89647"/>
                </a:cubicBezTo>
                <a:cubicBezTo>
                  <a:pt x="383117" y="84367"/>
                  <a:pt x="386429" y="74391"/>
                  <a:pt x="394447" y="71718"/>
                </a:cubicBezTo>
                <a:cubicBezTo>
                  <a:pt x="414493" y="65036"/>
                  <a:pt x="436282" y="65741"/>
                  <a:pt x="457200" y="62753"/>
                </a:cubicBezTo>
                <a:cubicBezTo>
                  <a:pt x="466165" y="53788"/>
                  <a:pt x="474354" y="43975"/>
                  <a:pt x="484094" y="35859"/>
                </a:cubicBezTo>
                <a:cubicBezTo>
                  <a:pt x="551936" y="-20675"/>
                  <a:pt x="476764" y="52156"/>
                  <a:pt x="528917" y="0"/>
                </a:cubicBezTo>
                <a:cubicBezTo>
                  <a:pt x="591670" y="2988"/>
                  <a:pt x="654557" y="3888"/>
                  <a:pt x="717176" y="8965"/>
                </a:cubicBezTo>
                <a:cubicBezTo>
                  <a:pt x="765202" y="12859"/>
                  <a:pt x="812442" y="25719"/>
                  <a:pt x="860611" y="26894"/>
                </a:cubicBezTo>
                <a:lnTo>
                  <a:pt x="1228164" y="35859"/>
                </a:lnTo>
                <a:cubicBezTo>
                  <a:pt x="1237129" y="38847"/>
                  <a:pt x="1246798" y="40235"/>
                  <a:pt x="1255059" y="44824"/>
                </a:cubicBezTo>
                <a:cubicBezTo>
                  <a:pt x="1273896" y="55289"/>
                  <a:pt x="1287942" y="75457"/>
                  <a:pt x="1308847" y="80683"/>
                </a:cubicBezTo>
                <a:lnTo>
                  <a:pt x="1344706" y="89647"/>
                </a:lnTo>
                <a:cubicBezTo>
                  <a:pt x="1356659" y="95624"/>
                  <a:pt x="1369445" y="100164"/>
                  <a:pt x="1380564" y="107577"/>
                </a:cubicBezTo>
                <a:cubicBezTo>
                  <a:pt x="1429784" y="140391"/>
                  <a:pt x="1362963" y="113662"/>
                  <a:pt x="1425388" y="134471"/>
                </a:cubicBezTo>
                <a:cubicBezTo>
                  <a:pt x="1445215" y="154298"/>
                  <a:pt x="1457730" y="163296"/>
                  <a:pt x="1470211" y="188259"/>
                </a:cubicBezTo>
                <a:cubicBezTo>
                  <a:pt x="1474437" y="196711"/>
                  <a:pt x="1476188" y="206188"/>
                  <a:pt x="1479176" y="215153"/>
                </a:cubicBezTo>
                <a:cubicBezTo>
                  <a:pt x="1482164" y="239059"/>
                  <a:pt x="1483831" y="263168"/>
                  <a:pt x="1488141" y="286871"/>
                </a:cubicBezTo>
                <a:cubicBezTo>
                  <a:pt x="1489831" y="296168"/>
                  <a:pt x="1490424" y="307083"/>
                  <a:pt x="1497106" y="313765"/>
                </a:cubicBezTo>
                <a:cubicBezTo>
                  <a:pt x="1503788" y="320447"/>
                  <a:pt x="1515035" y="319742"/>
                  <a:pt x="1524000" y="322730"/>
                </a:cubicBezTo>
                <a:cubicBezTo>
                  <a:pt x="1546654" y="390692"/>
                  <a:pt x="1530590" y="361399"/>
                  <a:pt x="1568823" y="412377"/>
                </a:cubicBezTo>
                <a:cubicBezTo>
                  <a:pt x="1571811" y="421342"/>
                  <a:pt x="1573562" y="430819"/>
                  <a:pt x="1577788" y="439271"/>
                </a:cubicBezTo>
                <a:cubicBezTo>
                  <a:pt x="1582606" y="448908"/>
                  <a:pt x="1594742" y="455435"/>
                  <a:pt x="1595717" y="466165"/>
                </a:cubicBezTo>
                <a:cubicBezTo>
                  <a:pt x="1597144" y="481858"/>
                  <a:pt x="1589837" y="540680"/>
                  <a:pt x="1577788" y="564777"/>
                </a:cubicBezTo>
                <a:cubicBezTo>
                  <a:pt x="1572970" y="574414"/>
                  <a:pt x="1564677" y="582034"/>
                  <a:pt x="1559859" y="591671"/>
                </a:cubicBezTo>
                <a:cubicBezTo>
                  <a:pt x="1555633" y="600123"/>
                  <a:pt x="1555756" y="610462"/>
                  <a:pt x="1550894" y="618565"/>
                </a:cubicBezTo>
                <a:cubicBezTo>
                  <a:pt x="1546545" y="625812"/>
                  <a:pt x="1538035" y="629732"/>
                  <a:pt x="1532964" y="636494"/>
                </a:cubicBezTo>
                <a:cubicBezTo>
                  <a:pt x="1472144" y="717589"/>
                  <a:pt x="1520296" y="667095"/>
                  <a:pt x="1479176" y="708212"/>
                </a:cubicBezTo>
                <a:cubicBezTo>
                  <a:pt x="1471493" y="731260"/>
                  <a:pt x="1465751" y="746193"/>
                  <a:pt x="1461247" y="770965"/>
                </a:cubicBezTo>
                <a:cubicBezTo>
                  <a:pt x="1457467" y="791754"/>
                  <a:pt x="1455270" y="812800"/>
                  <a:pt x="1452282" y="833718"/>
                </a:cubicBezTo>
                <a:cubicBezTo>
                  <a:pt x="1455270" y="845671"/>
                  <a:pt x="1461247" y="857256"/>
                  <a:pt x="1461247" y="869577"/>
                </a:cubicBezTo>
                <a:cubicBezTo>
                  <a:pt x="1461247" y="902622"/>
                  <a:pt x="1450391" y="912996"/>
                  <a:pt x="1443317" y="941294"/>
                </a:cubicBezTo>
                <a:cubicBezTo>
                  <a:pt x="1439622" y="956076"/>
                  <a:pt x="1438362" y="971418"/>
                  <a:pt x="1434353" y="986118"/>
                </a:cubicBezTo>
                <a:cubicBezTo>
                  <a:pt x="1429380" y="1004351"/>
                  <a:pt x="1416423" y="1021007"/>
                  <a:pt x="1416423" y="1039906"/>
                </a:cubicBezTo>
                <a:lnTo>
                  <a:pt x="1416423" y="1084730"/>
                </a:lnTo>
                <a:lnTo>
                  <a:pt x="1425388" y="107576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48" name="Curved Connector 47"/>
          <p:cNvCxnSpPr>
            <a:stCxn id="47" idx="45"/>
            <a:endCxn id="45" idx="2"/>
          </p:cNvCxnSpPr>
          <p:nvPr/>
        </p:nvCxnSpPr>
        <p:spPr>
          <a:xfrm>
            <a:off x="8964704" y="4760259"/>
            <a:ext cx="555812" cy="4685"/>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9000372" y="4742330"/>
            <a:ext cx="1309038" cy="1111935"/>
          </a:xfrm>
          <a:custGeom>
            <a:avLst/>
            <a:gdLst>
              <a:gd name="connsiteX0" fmla="*/ 932520 w 1309038"/>
              <a:gd name="connsiteY0" fmla="*/ 0 h 1111935"/>
              <a:gd name="connsiteX1" fmla="*/ 1066991 w 1309038"/>
              <a:gd name="connsiteY1" fmla="*/ 53788 h 1111935"/>
              <a:gd name="connsiteX2" fmla="*/ 1183532 w 1309038"/>
              <a:gd name="connsiteY2" fmla="*/ 143435 h 1111935"/>
              <a:gd name="connsiteX3" fmla="*/ 1219391 w 1309038"/>
              <a:gd name="connsiteY3" fmla="*/ 170329 h 1111935"/>
              <a:gd name="connsiteX4" fmla="*/ 1255250 w 1309038"/>
              <a:gd name="connsiteY4" fmla="*/ 179294 h 1111935"/>
              <a:gd name="connsiteX5" fmla="*/ 1282144 w 1309038"/>
              <a:gd name="connsiteY5" fmla="*/ 206188 h 1111935"/>
              <a:gd name="connsiteX6" fmla="*/ 1309038 w 1309038"/>
              <a:gd name="connsiteY6" fmla="*/ 224117 h 1111935"/>
              <a:gd name="connsiteX7" fmla="*/ 1255250 w 1309038"/>
              <a:gd name="connsiteY7" fmla="*/ 295835 h 1111935"/>
              <a:gd name="connsiteX8" fmla="*/ 1255250 w 1309038"/>
              <a:gd name="connsiteY8" fmla="*/ 295835 h 1111935"/>
              <a:gd name="connsiteX9" fmla="*/ 1237320 w 1309038"/>
              <a:gd name="connsiteY9" fmla="*/ 331694 h 1111935"/>
              <a:gd name="connsiteX10" fmla="*/ 1210426 w 1309038"/>
              <a:gd name="connsiteY10" fmla="*/ 421341 h 1111935"/>
              <a:gd name="connsiteX11" fmla="*/ 1192497 w 1309038"/>
              <a:gd name="connsiteY11" fmla="*/ 448235 h 1111935"/>
              <a:gd name="connsiteX12" fmla="*/ 1129744 w 1309038"/>
              <a:gd name="connsiteY12" fmla="*/ 493058 h 1111935"/>
              <a:gd name="connsiteX13" fmla="*/ 1093885 w 1309038"/>
              <a:gd name="connsiteY13" fmla="*/ 537882 h 1111935"/>
              <a:gd name="connsiteX14" fmla="*/ 1049061 w 1309038"/>
              <a:gd name="connsiteY14" fmla="*/ 573741 h 1111935"/>
              <a:gd name="connsiteX15" fmla="*/ 1031132 w 1309038"/>
              <a:gd name="connsiteY15" fmla="*/ 600635 h 1111935"/>
              <a:gd name="connsiteX16" fmla="*/ 986308 w 1309038"/>
              <a:gd name="connsiteY16" fmla="*/ 609600 h 1111935"/>
              <a:gd name="connsiteX17" fmla="*/ 914591 w 1309038"/>
              <a:gd name="connsiteY17" fmla="*/ 627529 h 1111935"/>
              <a:gd name="connsiteX18" fmla="*/ 860803 w 1309038"/>
              <a:gd name="connsiteY18" fmla="*/ 645458 h 1111935"/>
              <a:gd name="connsiteX19" fmla="*/ 789085 w 1309038"/>
              <a:gd name="connsiteY19" fmla="*/ 663388 h 1111935"/>
              <a:gd name="connsiteX20" fmla="*/ 744261 w 1309038"/>
              <a:gd name="connsiteY20" fmla="*/ 681317 h 1111935"/>
              <a:gd name="connsiteX21" fmla="*/ 681508 w 1309038"/>
              <a:gd name="connsiteY21" fmla="*/ 699247 h 1111935"/>
              <a:gd name="connsiteX22" fmla="*/ 627720 w 1309038"/>
              <a:gd name="connsiteY22" fmla="*/ 726141 h 1111935"/>
              <a:gd name="connsiteX23" fmla="*/ 564967 w 1309038"/>
              <a:gd name="connsiteY23" fmla="*/ 753035 h 1111935"/>
              <a:gd name="connsiteX24" fmla="*/ 520144 w 1309038"/>
              <a:gd name="connsiteY24" fmla="*/ 806823 h 1111935"/>
              <a:gd name="connsiteX25" fmla="*/ 502214 w 1309038"/>
              <a:gd name="connsiteY25" fmla="*/ 824752 h 1111935"/>
              <a:gd name="connsiteX26" fmla="*/ 466355 w 1309038"/>
              <a:gd name="connsiteY26" fmla="*/ 914400 h 1111935"/>
              <a:gd name="connsiteX27" fmla="*/ 439461 w 1309038"/>
              <a:gd name="connsiteY27" fmla="*/ 995082 h 1111935"/>
              <a:gd name="connsiteX28" fmla="*/ 430497 w 1309038"/>
              <a:gd name="connsiteY28" fmla="*/ 1030941 h 1111935"/>
              <a:gd name="connsiteX29" fmla="*/ 412567 w 1309038"/>
              <a:gd name="connsiteY29" fmla="*/ 1048870 h 1111935"/>
              <a:gd name="connsiteX30" fmla="*/ 322920 w 1309038"/>
              <a:gd name="connsiteY30" fmla="*/ 1075764 h 1111935"/>
              <a:gd name="connsiteX31" fmla="*/ 242238 w 1309038"/>
              <a:gd name="connsiteY31" fmla="*/ 1102658 h 1111935"/>
              <a:gd name="connsiteX32" fmla="*/ 233273 w 1309038"/>
              <a:gd name="connsiteY32" fmla="*/ 1075764 h 1111935"/>
              <a:gd name="connsiteX33" fmla="*/ 125697 w 1309038"/>
              <a:gd name="connsiteY33" fmla="*/ 1004047 h 1111935"/>
              <a:gd name="connsiteX34" fmla="*/ 45014 w 1309038"/>
              <a:gd name="connsiteY34" fmla="*/ 1021976 h 1111935"/>
              <a:gd name="connsiteX35" fmla="*/ 18120 w 1309038"/>
              <a:gd name="connsiteY35" fmla="*/ 1013011 h 1111935"/>
              <a:gd name="connsiteX36" fmla="*/ 191 w 1309038"/>
              <a:gd name="connsiteY36" fmla="*/ 986117 h 1111935"/>
              <a:gd name="connsiteX37" fmla="*/ 9155 w 1309038"/>
              <a:gd name="connsiteY37" fmla="*/ 950258 h 1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9038" h="1111935">
                <a:moveTo>
                  <a:pt x="932520" y="0"/>
                </a:moveTo>
                <a:cubicBezTo>
                  <a:pt x="942636" y="3794"/>
                  <a:pt x="1054674" y="44550"/>
                  <a:pt x="1066991" y="53788"/>
                </a:cubicBezTo>
                <a:cubicBezTo>
                  <a:pt x="1201083" y="154357"/>
                  <a:pt x="1096295" y="121625"/>
                  <a:pt x="1183532" y="143435"/>
                </a:cubicBezTo>
                <a:cubicBezTo>
                  <a:pt x="1195485" y="152400"/>
                  <a:pt x="1206027" y="163647"/>
                  <a:pt x="1219391" y="170329"/>
                </a:cubicBezTo>
                <a:cubicBezTo>
                  <a:pt x="1230411" y="175839"/>
                  <a:pt x="1244552" y="173181"/>
                  <a:pt x="1255250" y="179294"/>
                </a:cubicBezTo>
                <a:cubicBezTo>
                  <a:pt x="1266258" y="185584"/>
                  <a:pt x="1272404" y="198072"/>
                  <a:pt x="1282144" y="206188"/>
                </a:cubicBezTo>
                <a:cubicBezTo>
                  <a:pt x="1290421" y="213085"/>
                  <a:pt x="1300073" y="218141"/>
                  <a:pt x="1309038" y="224117"/>
                </a:cubicBezTo>
                <a:cubicBezTo>
                  <a:pt x="1293391" y="271057"/>
                  <a:pt x="1306755" y="244329"/>
                  <a:pt x="1255250" y="295835"/>
                </a:cubicBezTo>
                <a:lnTo>
                  <a:pt x="1255250" y="295835"/>
                </a:lnTo>
                <a:lnTo>
                  <a:pt x="1237320" y="331694"/>
                </a:lnTo>
                <a:cubicBezTo>
                  <a:pt x="1228243" y="386154"/>
                  <a:pt x="1234951" y="378422"/>
                  <a:pt x="1210426" y="421341"/>
                </a:cubicBezTo>
                <a:cubicBezTo>
                  <a:pt x="1205081" y="430696"/>
                  <a:pt x="1200115" y="440617"/>
                  <a:pt x="1192497" y="448235"/>
                </a:cubicBezTo>
                <a:cubicBezTo>
                  <a:pt x="1167258" y="473474"/>
                  <a:pt x="1155196" y="472696"/>
                  <a:pt x="1129744" y="493058"/>
                </a:cubicBezTo>
                <a:cubicBezTo>
                  <a:pt x="1085384" y="528546"/>
                  <a:pt x="1140481" y="491286"/>
                  <a:pt x="1093885" y="537882"/>
                </a:cubicBezTo>
                <a:cubicBezTo>
                  <a:pt x="1080355" y="551412"/>
                  <a:pt x="1062591" y="560211"/>
                  <a:pt x="1049061" y="573741"/>
                </a:cubicBezTo>
                <a:cubicBezTo>
                  <a:pt x="1041443" y="581359"/>
                  <a:pt x="1040487" y="595290"/>
                  <a:pt x="1031132" y="600635"/>
                </a:cubicBezTo>
                <a:cubicBezTo>
                  <a:pt x="1017902" y="608195"/>
                  <a:pt x="1001155" y="606174"/>
                  <a:pt x="986308" y="609600"/>
                </a:cubicBezTo>
                <a:cubicBezTo>
                  <a:pt x="962298" y="615141"/>
                  <a:pt x="938284" y="620760"/>
                  <a:pt x="914591" y="627529"/>
                </a:cubicBezTo>
                <a:cubicBezTo>
                  <a:pt x="896419" y="632721"/>
                  <a:pt x="878975" y="640266"/>
                  <a:pt x="860803" y="645458"/>
                </a:cubicBezTo>
                <a:cubicBezTo>
                  <a:pt x="837109" y="652228"/>
                  <a:pt x="812637" y="656141"/>
                  <a:pt x="789085" y="663388"/>
                </a:cubicBezTo>
                <a:cubicBezTo>
                  <a:pt x="773704" y="668120"/>
                  <a:pt x="759527" y="676228"/>
                  <a:pt x="744261" y="681317"/>
                </a:cubicBezTo>
                <a:cubicBezTo>
                  <a:pt x="723623" y="688196"/>
                  <a:pt x="701813" y="691437"/>
                  <a:pt x="681508" y="699247"/>
                </a:cubicBezTo>
                <a:cubicBezTo>
                  <a:pt x="662799" y="706443"/>
                  <a:pt x="646038" y="718000"/>
                  <a:pt x="627720" y="726141"/>
                </a:cubicBezTo>
                <a:cubicBezTo>
                  <a:pt x="596731" y="739914"/>
                  <a:pt x="597139" y="730054"/>
                  <a:pt x="564967" y="753035"/>
                </a:cubicBezTo>
                <a:cubicBezTo>
                  <a:pt x="535151" y="774332"/>
                  <a:pt x="541114" y="780611"/>
                  <a:pt x="520144" y="806823"/>
                </a:cubicBezTo>
                <a:cubicBezTo>
                  <a:pt x="514864" y="813423"/>
                  <a:pt x="508191" y="818776"/>
                  <a:pt x="502214" y="824752"/>
                </a:cubicBezTo>
                <a:cubicBezTo>
                  <a:pt x="486278" y="856624"/>
                  <a:pt x="473739" y="877478"/>
                  <a:pt x="466355" y="914400"/>
                </a:cubicBezTo>
                <a:cubicBezTo>
                  <a:pt x="454770" y="972327"/>
                  <a:pt x="464205" y="945595"/>
                  <a:pt x="439461" y="995082"/>
                </a:cubicBezTo>
                <a:cubicBezTo>
                  <a:pt x="436473" y="1007035"/>
                  <a:pt x="436007" y="1019921"/>
                  <a:pt x="430497" y="1030941"/>
                </a:cubicBezTo>
                <a:cubicBezTo>
                  <a:pt x="426717" y="1038501"/>
                  <a:pt x="419600" y="1044182"/>
                  <a:pt x="412567" y="1048870"/>
                </a:cubicBezTo>
                <a:cubicBezTo>
                  <a:pt x="377820" y="1072034"/>
                  <a:pt x="366265" y="1068540"/>
                  <a:pt x="322920" y="1075764"/>
                </a:cubicBezTo>
                <a:cubicBezTo>
                  <a:pt x="276287" y="1122397"/>
                  <a:pt x="303637" y="1114938"/>
                  <a:pt x="242238" y="1102658"/>
                </a:cubicBezTo>
                <a:cubicBezTo>
                  <a:pt x="239250" y="1093693"/>
                  <a:pt x="239176" y="1083143"/>
                  <a:pt x="233273" y="1075764"/>
                </a:cubicBezTo>
                <a:cubicBezTo>
                  <a:pt x="177252" y="1005738"/>
                  <a:pt x="190511" y="1017009"/>
                  <a:pt x="125697" y="1004047"/>
                </a:cubicBezTo>
                <a:cubicBezTo>
                  <a:pt x="111871" y="1007503"/>
                  <a:pt x="56390" y="1021976"/>
                  <a:pt x="45014" y="1021976"/>
                </a:cubicBezTo>
                <a:cubicBezTo>
                  <a:pt x="35564" y="1021976"/>
                  <a:pt x="27085" y="1015999"/>
                  <a:pt x="18120" y="1013011"/>
                </a:cubicBezTo>
                <a:cubicBezTo>
                  <a:pt x="12144" y="1004046"/>
                  <a:pt x="1715" y="996783"/>
                  <a:pt x="191" y="986117"/>
                </a:cubicBezTo>
                <a:cubicBezTo>
                  <a:pt x="-1551" y="973920"/>
                  <a:pt x="9155" y="950258"/>
                  <a:pt x="9155" y="9502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p:cNvSpPr/>
          <p:nvPr/>
        </p:nvSpPr>
        <p:spPr>
          <a:xfrm>
            <a:off x="8749550" y="5580095"/>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t>
            </a:r>
            <a:endParaRPr lang="en-AU" dirty="0"/>
          </a:p>
        </p:txBody>
      </p:sp>
      <p:cxnSp>
        <p:nvCxnSpPr>
          <p:cNvPr id="51" name="Straight Connector 50"/>
          <p:cNvCxnSpPr/>
          <p:nvPr/>
        </p:nvCxnSpPr>
        <p:spPr>
          <a:xfrm flipH="1">
            <a:off x="8244281" y="4030684"/>
            <a:ext cx="124269" cy="60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6"/>
          </p:cNvCxnSpPr>
          <p:nvPr/>
        </p:nvCxnSpPr>
        <p:spPr>
          <a:xfrm>
            <a:off x="7302179" y="4218995"/>
            <a:ext cx="721231" cy="442652"/>
          </a:xfrm>
          <a:prstGeom prst="line">
            <a:avLst/>
          </a:prstGeom>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8577823" y="5197785"/>
            <a:ext cx="845098" cy="493718"/>
          </a:xfrm>
          <a:custGeom>
            <a:avLst/>
            <a:gdLst>
              <a:gd name="connsiteX0" fmla="*/ 457200 w 1317855"/>
              <a:gd name="connsiteY0" fmla="*/ 8266 h 1541230"/>
              <a:gd name="connsiteX1" fmla="*/ 457200 w 1317855"/>
              <a:gd name="connsiteY1" fmla="*/ 8266 h 1541230"/>
              <a:gd name="connsiteX2" fmla="*/ 179294 w 1317855"/>
              <a:gd name="connsiteY2" fmla="*/ 35160 h 1541230"/>
              <a:gd name="connsiteX3" fmla="*/ 143435 w 1317855"/>
              <a:gd name="connsiteY3" fmla="*/ 62054 h 1541230"/>
              <a:gd name="connsiteX4" fmla="*/ 125506 w 1317855"/>
              <a:gd name="connsiteY4" fmla="*/ 88948 h 1541230"/>
              <a:gd name="connsiteX5" fmla="*/ 98612 w 1317855"/>
              <a:gd name="connsiteY5" fmla="*/ 124807 h 1541230"/>
              <a:gd name="connsiteX6" fmla="*/ 89647 w 1317855"/>
              <a:gd name="connsiteY6" fmla="*/ 205489 h 1541230"/>
              <a:gd name="connsiteX7" fmla="*/ 80682 w 1317855"/>
              <a:gd name="connsiteY7" fmla="*/ 456501 h 1541230"/>
              <a:gd name="connsiteX8" fmla="*/ 62753 w 1317855"/>
              <a:gd name="connsiteY8" fmla="*/ 483395 h 1541230"/>
              <a:gd name="connsiteX9" fmla="*/ 0 w 1317855"/>
              <a:gd name="connsiteY9" fmla="*/ 555113 h 1541230"/>
              <a:gd name="connsiteX10" fmla="*/ 8965 w 1317855"/>
              <a:gd name="connsiteY10" fmla="*/ 635795 h 1541230"/>
              <a:gd name="connsiteX11" fmla="*/ 35859 w 1317855"/>
              <a:gd name="connsiteY11" fmla="*/ 653724 h 1541230"/>
              <a:gd name="connsiteX12" fmla="*/ 71718 w 1317855"/>
              <a:gd name="connsiteY12" fmla="*/ 698548 h 1541230"/>
              <a:gd name="connsiteX13" fmla="*/ 107576 w 1317855"/>
              <a:gd name="connsiteY13" fmla="*/ 707513 h 1541230"/>
              <a:gd name="connsiteX14" fmla="*/ 188259 w 1317855"/>
              <a:gd name="connsiteY14" fmla="*/ 770266 h 1541230"/>
              <a:gd name="connsiteX15" fmla="*/ 242047 w 1317855"/>
              <a:gd name="connsiteY15" fmla="*/ 824054 h 1541230"/>
              <a:gd name="connsiteX16" fmla="*/ 259976 w 1317855"/>
              <a:gd name="connsiteY16" fmla="*/ 850948 h 1541230"/>
              <a:gd name="connsiteX17" fmla="*/ 277906 w 1317855"/>
              <a:gd name="connsiteY17" fmla="*/ 868877 h 1541230"/>
              <a:gd name="connsiteX18" fmla="*/ 251012 w 1317855"/>
              <a:gd name="connsiteY18" fmla="*/ 967489 h 1541230"/>
              <a:gd name="connsiteX19" fmla="*/ 224118 w 1317855"/>
              <a:gd name="connsiteY19" fmla="*/ 1012313 h 1541230"/>
              <a:gd name="connsiteX20" fmla="*/ 206188 w 1317855"/>
              <a:gd name="connsiteY20" fmla="*/ 1066101 h 1541230"/>
              <a:gd name="connsiteX21" fmla="*/ 197224 w 1317855"/>
              <a:gd name="connsiteY21" fmla="*/ 1092995 h 1541230"/>
              <a:gd name="connsiteX22" fmla="*/ 224118 w 1317855"/>
              <a:gd name="connsiteY22" fmla="*/ 1110924 h 1541230"/>
              <a:gd name="connsiteX23" fmla="*/ 242047 w 1317855"/>
              <a:gd name="connsiteY23" fmla="*/ 1128854 h 1541230"/>
              <a:gd name="connsiteX24" fmla="*/ 304800 w 1317855"/>
              <a:gd name="connsiteY24" fmla="*/ 1164713 h 1541230"/>
              <a:gd name="connsiteX25" fmla="*/ 421341 w 1317855"/>
              <a:gd name="connsiteY25" fmla="*/ 1254360 h 1541230"/>
              <a:gd name="connsiteX26" fmla="*/ 484094 w 1317855"/>
              <a:gd name="connsiteY26" fmla="*/ 1317113 h 1541230"/>
              <a:gd name="connsiteX27" fmla="*/ 546847 w 1317855"/>
              <a:gd name="connsiteY27" fmla="*/ 1370901 h 1541230"/>
              <a:gd name="connsiteX28" fmla="*/ 573741 w 1317855"/>
              <a:gd name="connsiteY28" fmla="*/ 1388830 h 1541230"/>
              <a:gd name="connsiteX29" fmla="*/ 600635 w 1317855"/>
              <a:gd name="connsiteY29" fmla="*/ 1415724 h 1541230"/>
              <a:gd name="connsiteX30" fmla="*/ 627529 w 1317855"/>
              <a:gd name="connsiteY30" fmla="*/ 1433654 h 1541230"/>
              <a:gd name="connsiteX31" fmla="*/ 699247 w 1317855"/>
              <a:gd name="connsiteY31" fmla="*/ 1505371 h 1541230"/>
              <a:gd name="connsiteX32" fmla="*/ 753035 w 1317855"/>
              <a:gd name="connsiteY32" fmla="*/ 1541230 h 1541230"/>
              <a:gd name="connsiteX33" fmla="*/ 806824 w 1317855"/>
              <a:gd name="connsiteY33" fmla="*/ 1496407 h 1541230"/>
              <a:gd name="connsiteX34" fmla="*/ 851647 w 1317855"/>
              <a:gd name="connsiteY34" fmla="*/ 1451583 h 1541230"/>
              <a:gd name="connsiteX35" fmla="*/ 896471 w 1317855"/>
              <a:gd name="connsiteY35" fmla="*/ 1424689 h 1541230"/>
              <a:gd name="connsiteX36" fmla="*/ 914400 w 1317855"/>
              <a:gd name="connsiteY36" fmla="*/ 1370901 h 1541230"/>
              <a:gd name="connsiteX37" fmla="*/ 941294 w 1317855"/>
              <a:gd name="connsiteY37" fmla="*/ 1344007 h 1541230"/>
              <a:gd name="connsiteX38" fmla="*/ 950259 w 1317855"/>
              <a:gd name="connsiteY38" fmla="*/ 1290219 h 1541230"/>
              <a:gd name="connsiteX39" fmla="*/ 959224 w 1317855"/>
              <a:gd name="connsiteY39" fmla="*/ 1254360 h 1541230"/>
              <a:gd name="connsiteX40" fmla="*/ 968188 w 1317855"/>
              <a:gd name="connsiteY40" fmla="*/ 1146783 h 1541230"/>
              <a:gd name="connsiteX41" fmla="*/ 1030941 w 1317855"/>
              <a:gd name="connsiteY41" fmla="*/ 1075066 h 1541230"/>
              <a:gd name="connsiteX42" fmla="*/ 1057835 w 1317855"/>
              <a:gd name="connsiteY42" fmla="*/ 1039207 h 1541230"/>
              <a:gd name="connsiteX43" fmla="*/ 1120588 w 1317855"/>
              <a:gd name="connsiteY43" fmla="*/ 976454 h 1541230"/>
              <a:gd name="connsiteX44" fmla="*/ 1147482 w 1317855"/>
              <a:gd name="connsiteY44" fmla="*/ 949560 h 1541230"/>
              <a:gd name="connsiteX45" fmla="*/ 1210235 w 1317855"/>
              <a:gd name="connsiteY45" fmla="*/ 913701 h 1541230"/>
              <a:gd name="connsiteX46" fmla="*/ 1299882 w 1317855"/>
              <a:gd name="connsiteY46" fmla="*/ 904736 h 1541230"/>
              <a:gd name="connsiteX47" fmla="*/ 1317812 w 1317855"/>
              <a:gd name="connsiteY47" fmla="*/ 833019 h 1541230"/>
              <a:gd name="connsiteX48" fmla="*/ 1290918 w 1317855"/>
              <a:gd name="connsiteY48" fmla="*/ 653724 h 1541230"/>
              <a:gd name="connsiteX49" fmla="*/ 1281953 w 1317855"/>
              <a:gd name="connsiteY49" fmla="*/ 617866 h 1541230"/>
              <a:gd name="connsiteX50" fmla="*/ 1264024 w 1317855"/>
              <a:gd name="connsiteY50" fmla="*/ 590971 h 1541230"/>
              <a:gd name="connsiteX51" fmla="*/ 1246094 w 1317855"/>
              <a:gd name="connsiteY51" fmla="*/ 555113 h 1541230"/>
              <a:gd name="connsiteX52" fmla="*/ 1246094 w 1317855"/>
              <a:gd name="connsiteY52" fmla="*/ 286171 h 1541230"/>
              <a:gd name="connsiteX53" fmla="*/ 1237129 w 1317855"/>
              <a:gd name="connsiteY53" fmla="*/ 223419 h 1541230"/>
              <a:gd name="connsiteX54" fmla="*/ 1210235 w 1317855"/>
              <a:gd name="connsiteY54" fmla="*/ 205489 h 1541230"/>
              <a:gd name="connsiteX55" fmla="*/ 1120588 w 1317855"/>
              <a:gd name="connsiteY55" fmla="*/ 142736 h 1541230"/>
              <a:gd name="connsiteX56" fmla="*/ 1013012 w 1317855"/>
              <a:gd name="connsiteY56" fmla="*/ 115842 h 1541230"/>
              <a:gd name="connsiteX57" fmla="*/ 986118 w 1317855"/>
              <a:gd name="connsiteY57" fmla="*/ 106877 h 1541230"/>
              <a:gd name="connsiteX58" fmla="*/ 950259 w 1317855"/>
              <a:gd name="connsiteY58" fmla="*/ 97913 h 1541230"/>
              <a:gd name="connsiteX59" fmla="*/ 887506 w 1317855"/>
              <a:gd name="connsiteY59" fmla="*/ 79983 h 1541230"/>
              <a:gd name="connsiteX60" fmla="*/ 860612 w 1317855"/>
              <a:gd name="connsiteY60" fmla="*/ 62054 h 1541230"/>
              <a:gd name="connsiteX61" fmla="*/ 824753 w 1317855"/>
              <a:gd name="connsiteY61" fmla="*/ 53089 h 1541230"/>
              <a:gd name="connsiteX62" fmla="*/ 717176 w 1317855"/>
              <a:gd name="connsiteY62" fmla="*/ 35160 h 1541230"/>
              <a:gd name="connsiteX63" fmla="*/ 654424 w 1317855"/>
              <a:gd name="connsiteY63" fmla="*/ 17230 h 1541230"/>
              <a:gd name="connsiteX64" fmla="*/ 627529 w 1317855"/>
              <a:gd name="connsiteY64" fmla="*/ 8266 h 1541230"/>
              <a:gd name="connsiteX65" fmla="*/ 457200 w 1317855"/>
              <a:gd name="connsiteY65" fmla="*/ 8266 h 1541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17855" h="1541230">
                <a:moveTo>
                  <a:pt x="457200" y="8266"/>
                </a:moveTo>
                <a:lnTo>
                  <a:pt x="457200" y="8266"/>
                </a:lnTo>
                <a:cubicBezTo>
                  <a:pt x="248053" y="15735"/>
                  <a:pt x="269077" y="-28971"/>
                  <a:pt x="179294" y="35160"/>
                </a:cubicBezTo>
                <a:cubicBezTo>
                  <a:pt x="167136" y="43844"/>
                  <a:pt x="155388" y="53089"/>
                  <a:pt x="143435" y="62054"/>
                </a:cubicBezTo>
                <a:cubicBezTo>
                  <a:pt x="137459" y="71019"/>
                  <a:pt x="131768" y="80181"/>
                  <a:pt x="125506" y="88948"/>
                </a:cubicBezTo>
                <a:cubicBezTo>
                  <a:pt x="116822" y="101106"/>
                  <a:pt x="103006" y="110527"/>
                  <a:pt x="98612" y="124807"/>
                </a:cubicBezTo>
                <a:cubicBezTo>
                  <a:pt x="90654" y="150670"/>
                  <a:pt x="92635" y="178595"/>
                  <a:pt x="89647" y="205489"/>
                </a:cubicBezTo>
                <a:cubicBezTo>
                  <a:pt x="86659" y="289160"/>
                  <a:pt x="88747" y="373166"/>
                  <a:pt x="80682" y="456501"/>
                </a:cubicBezTo>
                <a:cubicBezTo>
                  <a:pt x="79644" y="467225"/>
                  <a:pt x="69848" y="475287"/>
                  <a:pt x="62753" y="483395"/>
                </a:cubicBezTo>
                <a:cubicBezTo>
                  <a:pt x="-10666" y="567302"/>
                  <a:pt x="40345" y="494594"/>
                  <a:pt x="0" y="555113"/>
                </a:cubicBezTo>
                <a:cubicBezTo>
                  <a:pt x="2988" y="582007"/>
                  <a:pt x="-283" y="610365"/>
                  <a:pt x="8965" y="635795"/>
                </a:cubicBezTo>
                <a:cubicBezTo>
                  <a:pt x="12647" y="645920"/>
                  <a:pt x="28241" y="646105"/>
                  <a:pt x="35859" y="653724"/>
                </a:cubicBezTo>
                <a:cubicBezTo>
                  <a:pt x="48531" y="666397"/>
                  <a:pt x="53970" y="689674"/>
                  <a:pt x="71718" y="698548"/>
                </a:cubicBezTo>
                <a:cubicBezTo>
                  <a:pt x="82738" y="704058"/>
                  <a:pt x="95623" y="704525"/>
                  <a:pt x="107576" y="707513"/>
                </a:cubicBezTo>
                <a:cubicBezTo>
                  <a:pt x="134470" y="728431"/>
                  <a:pt x="167816" y="743009"/>
                  <a:pt x="188259" y="770266"/>
                </a:cubicBezTo>
                <a:cubicBezTo>
                  <a:pt x="221618" y="814743"/>
                  <a:pt x="202722" y="797836"/>
                  <a:pt x="242047" y="824054"/>
                </a:cubicBezTo>
                <a:cubicBezTo>
                  <a:pt x="248023" y="833019"/>
                  <a:pt x="253245" y="842535"/>
                  <a:pt x="259976" y="850948"/>
                </a:cubicBezTo>
                <a:cubicBezTo>
                  <a:pt x="265256" y="857548"/>
                  <a:pt x="277065" y="860467"/>
                  <a:pt x="277906" y="868877"/>
                </a:cubicBezTo>
                <a:cubicBezTo>
                  <a:pt x="285972" y="949536"/>
                  <a:pt x="274091" y="921332"/>
                  <a:pt x="251012" y="967489"/>
                </a:cubicBezTo>
                <a:cubicBezTo>
                  <a:pt x="227737" y="1014039"/>
                  <a:pt x="259137" y="977292"/>
                  <a:pt x="224118" y="1012313"/>
                </a:cubicBezTo>
                <a:lnTo>
                  <a:pt x="206188" y="1066101"/>
                </a:lnTo>
                <a:lnTo>
                  <a:pt x="197224" y="1092995"/>
                </a:lnTo>
                <a:cubicBezTo>
                  <a:pt x="206189" y="1098971"/>
                  <a:pt x="215705" y="1104193"/>
                  <a:pt x="224118" y="1110924"/>
                </a:cubicBezTo>
                <a:cubicBezTo>
                  <a:pt x="230718" y="1116204"/>
                  <a:pt x="235015" y="1124166"/>
                  <a:pt x="242047" y="1128854"/>
                </a:cubicBezTo>
                <a:cubicBezTo>
                  <a:pt x="262093" y="1142218"/>
                  <a:pt x="283882" y="1152760"/>
                  <a:pt x="304800" y="1164713"/>
                </a:cubicBezTo>
                <a:cubicBezTo>
                  <a:pt x="383438" y="1263009"/>
                  <a:pt x="286051" y="1152892"/>
                  <a:pt x="421341" y="1254360"/>
                </a:cubicBezTo>
                <a:cubicBezTo>
                  <a:pt x="445007" y="1272109"/>
                  <a:pt x="460428" y="1299364"/>
                  <a:pt x="484094" y="1317113"/>
                </a:cubicBezTo>
                <a:cubicBezTo>
                  <a:pt x="618390" y="1417834"/>
                  <a:pt x="434468" y="1277252"/>
                  <a:pt x="546847" y="1370901"/>
                </a:cubicBezTo>
                <a:cubicBezTo>
                  <a:pt x="555124" y="1377798"/>
                  <a:pt x="565464" y="1381933"/>
                  <a:pt x="573741" y="1388830"/>
                </a:cubicBezTo>
                <a:cubicBezTo>
                  <a:pt x="583481" y="1396946"/>
                  <a:pt x="590896" y="1407608"/>
                  <a:pt x="600635" y="1415724"/>
                </a:cubicBezTo>
                <a:cubicBezTo>
                  <a:pt x="608912" y="1422622"/>
                  <a:pt x="619557" y="1426406"/>
                  <a:pt x="627529" y="1433654"/>
                </a:cubicBezTo>
                <a:cubicBezTo>
                  <a:pt x="652545" y="1456396"/>
                  <a:pt x="671117" y="1486618"/>
                  <a:pt x="699247" y="1505371"/>
                </a:cubicBezTo>
                <a:lnTo>
                  <a:pt x="753035" y="1541230"/>
                </a:lnTo>
                <a:cubicBezTo>
                  <a:pt x="770965" y="1526289"/>
                  <a:pt x="789555" y="1512106"/>
                  <a:pt x="806824" y="1496407"/>
                </a:cubicBezTo>
                <a:cubicBezTo>
                  <a:pt x="822459" y="1482193"/>
                  <a:pt x="835147" y="1464783"/>
                  <a:pt x="851647" y="1451583"/>
                </a:cubicBezTo>
                <a:cubicBezTo>
                  <a:pt x="865253" y="1440698"/>
                  <a:pt x="881530" y="1433654"/>
                  <a:pt x="896471" y="1424689"/>
                </a:cubicBezTo>
                <a:cubicBezTo>
                  <a:pt x="902447" y="1406760"/>
                  <a:pt x="905222" y="1387422"/>
                  <a:pt x="914400" y="1370901"/>
                </a:cubicBezTo>
                <a:cubicBezTo>
                  <a:pt x="920557" y="1359818"/>
                  <a:pt x="936145" y="1355592"/>
                  <a:pt x="941294" y="1344007"/>
                </a:cubicBezTo>
                <a:cubicBezTo>
                  <a:pt x="948676" y="1327397"/>
                  <a:pt x="946694" y="1308043"/>
                  <a:pt x="950259" y="1290219"/>
                </a:cubicBezTo>
                <a:cubicBezTo>
                  <a:pt x="952675" y="1278137"/>
                  <a:pt x="956236" y="1266313"/>
                  <a:pt x="959224" y="1254360"/>
                </a:cubicBezTo>
                <a:cubicBezTo>
                  <a:pt x="962212" y="1218501"/>
                  <a:pt x="961131" y="1182068"/>
                  <a:pt x="968188" y="1146783"/>
                </a:cubicBezTo>
                <a:cubicBezTo>
                  <a:pt x="971920" y="1128125"/>
                  <a:pt x="1029331" y="1076878"/>
                  <a:pt x="1030941" y="1075066"/>
                </a:cubicBezTo>
                <a:cubicBezTo>
                  <a:pt x="1040867" y="1063899"/>
                  <a:pt x="1047784" y="1050263"/>
                  <a:pt x="1057835" y="1039207"/>
                </a:cubicBezTo>
                <a:cubicBezTo>
                  <a:pt x="1077734" y="1017318"/>
                  <a:pt x="1099670" y="997372"/>
                  <a:pt x="1120588" y="976454"/>
                </a:cubicBezTo>
                <a:lnTo>
                  <a:pt x="1147482" y="949560"/>
                </a:lnTo>
                <a:cubicBezTo>
                  <a:pt x="1169875" y="927167"/>
                  <a:pt x="1170732" y="921602"/>
                  <a:pt x="1210235" y="913701"/>
                </a:cubicBezTo>
                <a:cubicBezTo>
                  <a:pt x="1239683" y="907811"/>
                  <a:pt x="1270000" y="907724"/>
                  <a:pt x="1299882" y="904736"/>
                </a:cubicBezTo>
                <a:cubicBezTo>
                  <a:pt x="1306419" y="885124"/>
                  <a:pt x="1318677" y="852058"/>
                  <a:pt x="1317812" y="833019"/>
                </a:cubicBezTo>
                <a:cubicBezTo>
                  <a:pt x="1308992" y="638986"/>
                  <a:pt x="1314169" y="735103"/>
                  <a:pt x="1290918" y="653724"/>
                </a:cubicBezTo>
                <a:cubicBezTo>
                  <a:pt x="1287533" y="641877"/>
                  <a:pt x="1286806" y="629190"/>
                  <a:pt x="1281953" y="617866"/>
                </a:cubicBezTo>
                <a:cubicBezTo>
                  <a:pt x="1277709" y="607963"/>
                  <a:pt x="1269370" y="600326"/>
                  <a:pt x="1264024" y="590971"/>
                </a:cubicBezTo>
                <a:cubicBezTo>
                  <a:pt x="1257394" y="579368"/>
                  <a:pt x="1252071" y="567066"/>
                  <a:pt x="1246094" y="555113"/>
                </a:cubicBezTo>
                <a:cubicBezTo>
                  <a:pt x="1216775" y="437841"/>
                  <a:pt x="1246094" y="569319"/>
                  <a:pt x="1246094" y="286171"/>
                </a:cubicBezTo>
                <a:cubicBezTo>
                  <a:pt x="1246094" y="265041"/>
                  <a:pt x="1245711" y="242728"/>
                  <a:pt x="1237129" y="223419"/>
                </a:cubicBezTo>
                <a:cubicBezTo>
                  <a:pt x="1232753" y="213573"/>
                  <a:pt x="1218288" y="212647"/>
                  <a:pt x="1210235" y="205489"/>
                </a:cubicBezTo>
                <a:cubicBezTo>
                  <a:pt x="1136866" y="140272"/>
                  <a:pt x="1186327" y="159171"/>
                  <a:pt x="1120588" y="142736"/>
                </a:cubicBezTo>
                <a:cubicBezTo>
                  <a:pt x="1067136" y="107102"/>
                  <a:pt x="1114557" y="132767"/>
                  <a:pt x="1013012" y="115842"/>
                </a:cubicBezTo>
                <a:cubicBezTo>
                  <a:pt x="1003691" y="114288"/>
                  <a:pt x="995204" y="109473"/>
                  <a:pt x="986118" y="106877"/>
                </a:cubicBezTo>
                <a:cubicBezTo>
                  <a:pt x="974271" y="103492"/>
                  <a:pt x="962106" y="101298"/>
                  <a:pt x="950259" y="97913"/>
                </a:cubicBezTo>
                <a:cubicBezTo>
                  <a:pt x="860192" y="72180"/>
                  <a:pt x="999660" y="108022"/>
                  <a:pt x="887506" y="79983"/>
                </a:cubicBezTo>
                <a:cubicBezTo>
                  <a:pt x="878541" y="74007"/>
                  <a:pt x="870515" y="66298"/>
                  <a:pt x="860612" y="62054"/>
                </a:cubicBezTo>
                <a:cubicBezTo>
                  <a:pt x="849287" y="57201"/>
                  <a:pt x="836600" y="56474"/>
                  <a:pt x="824753" y="53089"/>
                </a:cubicBezTo>
                <a:cubicBezTo>
                  <a:pt x="757853" y="33974"/>
                  <a:pt x="848301" y="49728"/>
                  <a:pt x="717176" y="35160"/>
                </a:cubicBezTo>
                <a:cubicBezTo>
                  <a:pt x="652719" y="13674"/>
                  <a:pt x="733185" y="39733"/>
                  <a:pt x="654424" y="17230"/>
                </a:cubicBezTo>
                <a:cubicBezTo>
                  <a:pt x="645338" y="14634"/>
                  <a:pt x="636971" y="8644"/>
                  <a:pt x="627529" y="8266"/>
                </a:cubicBezTo>
                <a:cubicBezTo>
                  <a:pt x="561841" y="5639"/>
                  <a:pt x="485588" y="8266"/>
                  <a:pt x="457200" y="8266"/>
                </a:cubicBezTo>
                <a:close/>
              </a:path>
            </a:pathLst>
          </a:cu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6" name="Straight Connector 65"/>
          <p:cNvCxnSpPr>
            <a:stCxn id="73" idx="1"/>
            <a:endCxn id="69" idx="4"/>
          </p:cNvCxnSpPr>
          <p:nvPr/>
        </p:nvCxnSpPr>
        <p:spPr>
          <a:xfrm flipH="1" flipV="1">
            <a:off x="2330824" y="4821189"/>
            <a:ext cx="630194" cy="705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3" idx="7"/>
            <a:endCxn id="68" idx="4"/>
          </p:cNvCxnSpPr>
          <p:nvPr/>
        </p:nvCxnSpPr>
        <p:spPr>
          <a:xfrm flipV="1">
            <a:off x="3233594" y="4821189"/>
            <a:ext cx="634678" cy="70565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3675531" y="4511473"/>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a:t>
            </a:r>
            <a:endParaRPr lang="en-AU" dirty="0"/>
          </a:p>
        </p:txBody>
      </p:sp>
      <p:sp>
        <p:nvSpPr>
          <p:cNvPr id="69" name="Oval 68"/>
          <p:cNvSpPr/>
          <p:nvPr/>
        </p:nvSpPr>
        <p:spPr>
          <a:xfrm>
            <a:off x="2138083" y="4511473"/>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70" name="Freeform 69"/>
          <p:cNvSpPr/>
          <p:nvPr/>
        </p:nvSpPr>
        <p:spPr>
          <a:xfrm>
            <a:off x="1694331" y="4527175"/>
            <a:ext cx="1595894" cy="1120589"/>
          </a:xfrm>
          <a:custGeom>
            <a:avLst/>
            <a:gdLst>
              <a:gd name="connsiteX0" fmla="*/ 1246094 w 1595894"/>
              <a:gd name="connsiteY0" fmla="*/ 1120589 h 1120589"/>
              <a:gd name="connsiteX1" fmla="*/ 1246094 w 1595894"/>
              <a:gd name="connsiteY1" fmla="*/ 1120589 h 1120589"/>
              <a:gd name="connsiteX2" fmla="*/ 1138517 w 1595894"/>
              <a:gd name="connsiteY2" fmla="*/ 1111624 h 1120589"/>
              <a:gd name="connsiteX3" fmla="*/ 1093694 w 1595894"/>
              <a:gd name="connsiteY3" fmla="*/ 1102659 h 1120589"/>
              <a:gd name="connsiteX4" fmla="*/ 1030941 w 1595894"/>
              <a:gd name="connsiteY4" fmla="*/ 1093694 h 1120589"/>
              <a:gd name="connsiteX5" fmla="*/ 914400 w 1595894"/>
              <a:gd name="connsiteY5" fmla="*/ 1057836 h 1120589"/>
              <a:gd name="connsiteX6" fmla="*/ 815788 w 1595894"/>
              <a:gd name="connsiteY6" fmla="*/ 1013012 h 1120589"/>
              <a:gd name="connsiteX7" fmla="*/ 762000 w 1595894"/>
              <a:gd name="connsiteY7" fmla="*/ 959224 h 1120589"/>
              <a:gd name="connsiteX8" fmla="*/ 708211 w 1595894"/>
              <a:gd name="connsiteY8" fmla="*/ 923365 h 1120589"/>
              <a:gd name="connsiteX9" fmla="*/ 591670 w 1595894"/>
              <a:gd name="connsiteY9" fmla="*/ 842683 h 1120589"/>
              <a:gd name="connsiteX10" fmla="*/ 555811 w 1595894"/>
              <a:gd name="connsiteY10" fmla="*/ 815789 h 1120589"/>
              <a:gd name="connsiteX11" fmla="*/ 537882 w 1595894"/>
              <a:gd name="connsiteY11" fmla="*/ 797859 h 1120589"/>
              <a:gd name="connsiteX12" fmla="*/ 484094 w 1595894"/>
              <a:gd name="connsiteY12" fmla="*/ 762000 h 1120589"/>
              <a:gd name="connsiteX13" fmla="*/ 439270 w 1595894"/>
              <a:gd name="connsiteY13" fmla="*/ 735106 h 1120589"/>
              <a:gd name="connsiteX14" fmla="*/ 403411 w 1595894"/>
              <a:gd name="connsiteY14" fmla="*/ 690283 h 1120589"/>
              <a:gd name="connsiteX15" fmla="*/ 367553 w 1595894"/>
              <a:gd name="connsiteY15" fmla="*/ 645459 h 1120589"/>
              <a:gd name="connsiteX16" fmla="*/ 349623 w 1595894"/>
              <a:gd name="connsiteY16" fmla="*/ 627530 h 1120589"/>
              <a:gd name="connsiteX17" fmla="*/ 322729 w 1595894"/>
              <a:gd name="connsiteY17" fmla="*/ 618565 h 1120589"/>
              <a:gd name="connsiteX18" fmla="*/ 286870 w 1595894"/>
              <a:gd name="connsiteY18" fmla="*/ 600636 h 1120589"/>
              <a:gd name="connsiteX19" fmla="*/ 242047 w 1595894"/>
              <a:gd name="connsiteY19" fmla="*/ 555812 h 1120589"/>
              <a:gd name="connsiteX20" fmla="*/ 188259 w 1595894"/>
              <a:gd name="connsiteY20" fmla="*/ 510989 h 1120589"/>
              <a:gd name="connsiteX21" fmla="*/ 170329 w 1595894"/>
              <a:gd name="connsiteY21" fmla="*/ 484094 h 1120589"/>
              <a:gd name="connsiteX22" fmla="*/ 44823 w 1595894"/>
              <a:gd name="connsiteY22" fmla="*/ 457200 h 1120589"/>
              <a:gd name="connsiteX23" fmla="*/ 17929 w 1595894"/>
              <a:gd name="connsiteY23" fmla="*/ 448236 h 1120589"/>
              <a:gd name="connsiteX24" fmla="*/ 0 w 1595894"/>
              <a:gd name="connsiteY24" fmla="*/ 430306 h 1120589"/>
              <a:gd name="connsiteX25" fmla="*/ 44823 w 1595894"/>
              <a:gd name="connsiteY25" fmla="*/ 376518 h 1120589"/>
              <a:gd name="connsiteX26" fmla="*/ 53788 w 1595894"/>
              <a:gd name="connsiteY26" fmla="*/ 349624 h 1120589"/>
              <a:gd name="connsiteX27" fmla="*/ 125506 w 1595894"/>
              <a:gd name="connsiteY27" fmla="*/ 286871 h 1120589"/>
              <a:gd name="connsiteX28" fmla="*/ 161364 w 1595894"/>
              <a:gd name="connsiteY28" fmla="*/ 233083 h 1120589"/>
              <a:gd name="connsiteX29" fmla="*/ 242047 w 1595894"/>
              <a:gd name="connsiteY29" fmla="*/ 161365 h 1120589"/>
              <a:gd name="connsiteX30" fmla="*/ 277906 w 1595894"/>
              <a:gd name="connsiteY30" fmla="*/ 143436 h 1120589"/>
              <a:gd name="connsiteX31" fmla="*/ 313764 w 1595894"/>
              <a:gd name="connsiteY31" fmla="*/ 152400 h 1120589"/>
              <a:gd name="connsiteX32" fmla="*/ 349623 w 1595894"/>
              <a:gd name="connsiteY32" fmla="*/ 107577 h 1120589"/>
              <a:gd name="connsiteX33" fmla="*/ 376517 w 1595894"/>
              <a:gd name="connsiteY33" fmla="*/ 89647 h 1120589"/>
              <a:gd name="connsiteX34" fmla="*/ 394447 w 1595894"/>
              <a:gd name="connsiteY34" fmla="*/ 71718 h 1120589"/>
              <a:gd name="connsiteX35" fmla="*/ 457200 w 1595894"/>
              <a:gd name="connsiteY35" fmla="*/ 62753 h 1120589"/>
              <a:gd name="connsiteX36" fmla="*/ 484094 w 1595894"/>
              <a:gd name="connsiteY36" fmla="*/ 35859 h 1120589"/>
              <a:gd name="connsiteX37" fmla="*/ 528917 w 1595894"/>
              <a:gd name="connsiteY37" fmla="*/ 0 h 1120589"/>
              <a:gd name="connsiteX38" fmla="*/ 717176 w 1595894"/>
              <a:gd name="connsiteY38" fmla="*/ 8965 h 1120589"/>
              <a:gd name="connsiteX39" fmla="*/ 860611 w 1595894"/>
              <a:gd name="connsiteY39" fmla="*/ 26894 h 1120589"/>
              <a:gd name="connsiteX40" fmla="*/ 1228164 w 1595894"/>
              <a:gd name="connsiteY40" fmla="*/ 35859 h 1120589"/>
              <a:gd name="connsiteX41" fmla="*/ 1255059 w 1595894"/>
              <a:gd name="connsiteY41" fmla="*/ 44824 h 1120589"/>
              <a:gd name="connsiteX42" fmla="*/ 1308847 w 1595894"/>
              <a:gd name="connsiteY42" fmla="*/ 80683 h 1120589"/>
              <a:gd name="connsiteX43" fmla="*/ 1344706 w 1595894"/>
              <a:gd name="connsiteY43" fmla="*/ 89647 h 1120589"/>
              <a:gd name="connsiteX44" fmla="*/ 1380564 w 1595894"/>
              <a:gd name="connsiteY44" fmla="*/ 107577 h 1120589"/>
              <a:gd name="connsiteX45" fmla="*/ 1425388 w 1595894"/>
              <a:gd name="connsiteY45" fmla="*/ 134471 h 1120589"/>
              <a:gd name="connsiteX46" fmla="*/ 1470211 w 1595894"/>
              <a:gd name="connsiteY46" fmla="*/ 188259 h 1120589"/>
              <a:gd name="connsiteX47" fmla="*/ 1479176 w 1595894"/>
              <a:gd name="connsiteY47" fmla="*/ 215153 h 1120589"/>
              <a:gd name="connsiteX48" fmla="*/ 1488141 w 1595894"/>
              <a:gd name="connsiteY48" fmla="*/ 286871 h 1120589"/>
              <a:gd name="connsiteX49" fmla="*/ 1497106 w 1595894"/>
              <a:gd name="connsiteY49" fmla="*/ 313765 h 1120589"/>
              <a:gd name="connsiteX50" fmla="*/ 1524000 w 1595894"/>
              <a:gd name="connsiteY50" fmla="*/ 322730 h 1120589"/>
              <a:gd name="connsiteX51" fmla="*/ 1568823 w 1595894"/>
              <a:gd name="connsiteY51" fmla="*/ 412377 h 1120589"/>
              <a:gd name="connsiteX52" fmla="*/ 1577788 w 1595894"/>
              <a:gd name="connsiteY52" fmla="*/ 439271 h 1120589"/>
              <a:gd name="connsiteX53" fmla="*/ 1595717 w 1595894"/>
              <a:gd name="connsiteY53" fmla="*/ 466165 h 1120589"/>
              <a:gd name="connsiteX54" fmla="*/ 1577788 w 1595894"/>
              <a:gd name="connsiteY54" fmla="*/ 564777 h 1120589"/>
              <a:gd name="connsiteX55" fmla="*/ 1559859 w 1595894"/>
              <a:gd name="connsiteY55" fmla="*/ 591671 h 1120589"/>
              <a:gd name="connsiteX56" fmla="*/ 1550894 w 1595894"/>
              <a:gd name="connsiteY56" fmla="*/ 618565 h 1120589"/>
              <a:gd name="connsiteX57" fmla="*/ 1532964 w 1595894"/>
              <a:gd name="connsiteY57" fmla="*/ 636494 h 1120589"/>
              <a:gd name="connsiteX58" fmla="*/ 1479176 w 1595894"/>
              <a:gd name="connsiteY58" fmla="*/ 708212 h 1120589"/>
              <a:gd name="connsiteX59" fmla="*/ 1461247 w 1595894"/>
              <a:gd name="connsiteY59" fmla="*/ 770965 h 1120589"/>
              <a:gd name="connsiteX60" fmla="*/ 1452282 w 1595894"/>
              <a:gd name="connsiteY60" fmla="*/ 833718 h 1120589"/>
              <a:gd name="connsiteX61" fmla="*/ 1461247 w 1595894"/>
              <a:gd name="connsiteY61" fmla="*/ 869577 h 1120589"/>
              <a:gd name="connsiteX62" fmla="*/ 1443317 w 1595894"/>
              <a:gd name="connsiteY62" fmla="*/ 941294 h 1120589"/>
              <a:gd name="connsiteX63" fmla="*/ 1434353 w 1595894"/>
              <a:gd name="connsiteY63" fmla="*/ 986118 h 1120589"/>
              <a:gd name="connsiteX64" fmla="*/ 1416423 w 1595894"/>
              <a:gd name="connsiteY64" fmla="*/ 1039906 h 1120589"/>
              <a:gd name="connsiteX65" fmla="*/ 1416423 w 1595894"/>
              <a:gd name="connsiteY65" fmla="*/ 1084730 h 1120589"/>
              <a:gd name="connsiteX66" fmla="*/ 1425388 w 1595894"/>
              <a:gd name="connsiteY66" fmla="*/ 1075765 h 11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595894" h="1120589">
                <a:moveTo>
                  <a:pt x="1246094" y="1120589"/>
                </a:moveTo>
                <a:lnTo>
                  <a:pt x="1246094" y="1120589"/>
                </a:lnTo>
                <a:cubicBezTo>
                  <a:pt x="1210235" y="1117601"/>
                  <a:pt x="1174254" y="1115828"/>
                  <a:pt x="1138517" y="1111624"/>
                </a:cubicBezTo>
                <a:cubicBezTo>
                  <a:pt x="1123384" y="1109844"/>
                  <a:pt x="1108724" y="1105164"/>
                  <a:pt x="1093694" y="1102659"/>
                </a:cubicBezTo>
                <a:cubicBezTo>
                  <a:pt x="1072851" y="1099185"/>
                  <a:pt x="1051859" y="1096682"/>
                  <a:pt x="1030941" y="1093694"/>
                </a:cubicBezTo>
                <a:cubicBezTo>
                  <a:pt x="896225" y="1048790"/>
                  <a:pt x="1064724" y="1104089"/>
                  <a:pt x="914400" y="1057836"/>
                </a:cubicBezTo>
                <a:cubicBezTo>
                  <a:pt x="875906" y="1045992"/>
                  <a:pt x="847477" y="1038939"/>
                  <a:pt x="815788" y="1013012"/>
                </a:cubicBezTo>
                <a:cubicBezTo>
                  <a:pt x="796164" y="996956"/>
                  <a:pt x="781479" y="975456"/>
                  <a:pt x="762000" y="959224"/>
                </a:cubicBezTo>
                <a:cubicBezTo>
                  <a:pt x="745446" y="945429"/>
                  <a:pt x="725038" y="936826"/>
                  <a:pt x="708211" y="923365"/>
                </a:cubicBezTo>
                <a:cubicBezTo>
                  <a:pt x="611185" y="845744"/>
                  <a:pt x="654869" y="863748"/>
                  <a:pt x="591670" y="842683"/>
                </a:cubicBezTo>
                <a:cubicBezTo>
                  <a:pt x="579717" y="833718"/>
                  <a:pt x="567289" y="825354"/>
                  <a:pt x="555811" y="815789"/>
                </a:cubicBezTo>
                <a:cubicBezTo>
                  <a:pt x="549318" y="810378"/>
                  <a:pt x="544644" y="802930"/>
                  <a:pt x="537882" y="797859"/>
                </a:cubicBezTo>
                <a:cubicBezTo>
                  <a:pt x="520643" y="784930"/>
                  <a:pt x="499331" y="777237"/>
                  <a:pt x="484094" y="762000"/>
                </a:cubicBezTo>
                <a:cubicBezTo>
                  <a:pt x="459482" y="737389"/>
                  <a:pt x="474182" y="746744"/>
                  <a:pt x="439270" y="735106"/>
                </a:cubicBezTo>
                <a:cubicBezTo>
                  <a:pt x="421818" y="682747"/>
                  <a:pt x="443962" y="730834"/>
                  <a:pt x="403411" y="690283"/>
                </a:cubicBezTo>
                <a:cubicBezTo>
                  <a:pt x="389881" y="676753"/>
                  <a:pt x="380005" y="659987"/>
                  <a:pt x="367553" y="645459"/>
                </a:cubicBezTo>
                <a:cubicBezTo>
                  <a:pt x="362052" y="639042"/>
                  <a:pt x="356871" y="631878"/>
                  <a:pt x="349623" y="627530"/>
                </a:cubicBezTo>
                <a:cubicBezTo>
                  <a:pt x="341520" y="622668"/>
                  <a:pt x="331415" y="622287"/>
                  <a:pt x="322729" y="618565"/>
                </a:cubicBezTo>
                <a:cubicBezTo>
                  <a:pt x="310446" y="613301"/>
                  <a:pt x="298823" y="606612"/>
                  <a:pt x="286870" y="600636"/>
                </a:cubicBezTo>
                <a:cubicBezTo>
                  <a:pt x="271929" y="585695"/>
                  <a:pt x="259628" y="567533"/>
                  <a:pt x="242047" y="555812"/>
                </a:cubicBezTo>
                <a:cubicBezTo>
                  <a:pt x="215603" y="538183"/>
                  <a:pt x="209829" y="536874"/>
                  <a:pt x="188259" y="510989"/>
                </a:cubicBezTo>
                <a:cubicBezTo>
                  <a:pt x="181361" y="502712"/>
                  <a:pt x="179466" y="489805"/>
                  <a:pt x="170329" y="484094"/>
                </a:cubicBezTo>
                <a:cubicBezTo>
                  <a:pt x="138396" y="464136"/>
                  <a:pt x="78299" y="461385"/>
                  <a:pt x="44823" y="457200"/>
                </a:cubicBezTo>
                <a:cubicBezTo>
                  <a:pt x="35858" y="454212"/>
                  <a:pt x="26032" y="453098"/>
                  <a:pt x="17929" y="448236"/>
                </a:cubicBezTo>
                <a:cubicBezTo>
                  <a:pt x="10681" y="443887"/>
                  <a:pt x="0" y="438758"/>
                  <a:pt x="0" y="430306"/>
                </a:cubicBezTo>
                <a:cubicBezTo>
                  <a:pt x="0" y="417825"/>
                  <a:pt x="39683" y="381658"/>
                  <a:pt x="44823" y="376518"/>
                </a:cubicBezTo>
                <a:cubicBezTo>
                  <a:pt x="47811" y="367553"/>
                  <a:pt x="48295" y="357313"/>
                  <a:pt x="53788" y="349624"/>
                </a:cubicBezTo>
                <a:cubicBezTo>
                  <a:pt x="71644" y="324626"/>
                  <a:pt x="101374" y="304970"/>
                  <a:pt x="125506" y="286871"/>
                </a:cubicBezTo>
                <a:cubicBezTo>
                  <a:pt x="137459" y="268942"/>
                  <a:pt x="146127" y="248320"/>
                  <a:pt x="161364" y="233083"/>
                </a:cubicBezTo>
                <a:cubicBezTo>
                  <a:pt x="191880" y="202567"/>
                  <a:pt x="206872" y="183349"/>
                  <a:pt x="242047" y="161365"/>
                </a:cubicBezTo>
                <a:cubicBezTo>
                  <a:pt x="253380" y="154282"/>
                  <a:pt x="265953" y="149412"/>
                  <a:pt x="277906" y="143436"/>
                </a:cubicBezTo>
                <a:cubicBezTo>
                  <a:pt x="289859" y="146424"/>
                  <a:pt x="301611" y="154426"/>
                  <a:pt x="313764" y="152400"/>
                </a:cubicBezTo>
                <a:cubicBezTo>
                  <a:pt x="324412" y="150625"/>
                  <a:pt x="346000" y="111200"/>
                  <a:pt x="349623" y="107577"/>
                </a:cubicBezTo>
                <a:cubicBezTo>
                  <a:pt x="357242" y="99958"/>
                  <a:pt x="368104" y="96378"/>
                  <a:pt x="376517" y="89647"/>
                </a:cubicBezTo>
                <a:cubicBezTo>
                  <a:pt x="383117" y="84367"/>
                  <a:pt x="386429" y="74391"/>
                  <a:pt x="394447" y="71718"/>
                </a:cubicBezTo>
                <a:cubicBezTo>
                  <a:pt x="414493" y="65036"/>
                  <a:pt x="436282" y="65741"/>
                  <a:pt x="457200" y="62753"/>
                </a:cubicBezTo>
                <a:cubicBezTo>
                  <a:pt x="466165" y="53788"/>
                  <a:pt x="474354" y="43975"/>
                  <a:pt x="484094" y="35859"/>
                </a:cubicBezTo>
                <a:cubicBezTo>
                  <a:pt x="551936" y="-20675"/>
                  <a:pt x="476764" y="52156"/>
                  <a:pt x="528917" y="0"/>
                </a:cubicBezTo>
                <a:cubicBezTo>
                  <a:pt x="591670" y="2988"/>
                  <a:pt x="654557" y="3888"/>
                  <a:pt x="717176" y="8965"/>
                </a:cubicBezTo>
                <a:cubicBezTo>
                  <a:pt x="765202" y="12859"/>
                  <a:pt x="812442" y="25719"/>
                  <a:pt x="860611" y="26894"/>
                </a:cubicBezTo>
                <a:lnTo>
                  <a:pt x="1228164" y="35859"/>
                </a:lnTo>
                <a:cubicBezTo>
                  <a:pt x="1237129" y="38847"/>
                  <a:pt x="1246798" y="40235"/>
                  <a:pt x="1255059" y="44824"/>
                </a:cubicBezTo>
                <a:cubicBezTo>
                  <a:pt x="1273896" y="55289"/>
                  <a:pt x="1287942" y="75457"/>
                  <a:pt x="1308847" y="80683"/>
                </a:cubicBezTo>
                <a:lnTo>
                  <a:pt x="1344706" y="89647"/>
                </a:lnTo>
                <a:cubicBezTo>
                  <a:pt x="1356659" y="95624"/>
                  <a:pt x="1369445" y="100164"/>
                  <a:pt x="1380564" y="107577"/>
                </a:cubicBezTo>
                <a:cubicBezTo>
                  <a:pt x="1429784" y="140391"/>
                  <a:pt x="1362963" y="113662"/>
                  <a:pt x="1425388" y="134471"/>
                </a:cubicBezTo>
                <a:cubicBezTo>
                  <a:pt x="1445215" y="154298"/>
                  <a:pt x="1457730" y="163296"/>
                  <a:pt x="1470211" y="188259"/>
                </a:cubicBezTo>
                <a:cubicBezTo>
                  <a:pt x="1474437" y="196711"/>
                  <a:pt x="1476188" y="206188"/>
                  <a:pt x="1479176" y="215153"/>
                </a:cubicBezTo>
                <a:cubicBezTo>
                  <a:pt x="1482164" y="239059"/>
                  <a:pt x="1483831" y="263168"/>
                  <a:pt x="1488141" y="286871"/>
                </a:cubicBezTo>
                <a:cubicBezTo>
                  <a:pt x="1489831" y="296168"/>
                  <a:pt x="1490424" y="307083"/>
                  <a:pt x="1497106" y="313765"/>
                </a:cubicBezTo>
                <a:cubicBezTo>
                  <a:pt x="1503788" y="320447"/>
                  <a:pt x="1515035" y="319742"/>
                  <a:pt x="1524000" y="322730"/>
                </a:cubicBezTo>
                <a:cubicBezTo>
                  <a:pt x="1546654" y="390692"/>
                  <a:pt x="1530590" y="361399"/>
                  <a:pt x="1568823" y="412377"/>
                </a:cubicBezTo>
                <a:cubicBezTo>
                  <a:pt x="1571811" y="421342"/>
                  <a:pt x="1573562" y="430819"/>
                  <a:pt x="1577788" y="439271"/>
                </a:cubicBezTo>
                <a:cubicBezTo>
                  <a:pt x="1582606" y="448908"/>
                  <a:pt x="1594742" y="455435"/>
                  <a:pt x="1595717" y="466165"/>
                </a:cubicBezTo>
                <a:cubicBezTo>
                  <a:pt x="1597144" y="481858"/>
                  <a:pt x="1589837" y="540680"/>
                  <a:pt x="1577788" y="564777"/>
                </a:cubicBezTo>
                <a:cubicBezTo>
                  <a:pt x="1572970" y="574414"/>
                  <a:pt x="1564677" y="582034"/>
                  <a:pt x="1559859" y="591671"/>
                </a:cubicBezTo>
                <a:cubicBezTo>
                  <a:pt x="1555633" y="600123"/>
                  <a:pt x="1555756" y="610462"/>
                  <a:pt x="1550894" y="618565"/>
                </a:cubicBezTo>
                <a:cubicBezTo>
                  <a:pt x="1546545" y="625812"/>
                  <a:pt x="1538035" y="629732"/>
                  <a:pt x="1532964" y="636494"/>
                </a:cubicBezTo>
                <a:cubicBezTo>
                  <a:pt x="1472144" y="717589"/>
                  <a:pt x="1520296" y="667095"/>
                  <a:pt x="1479176" y="708212"/>
                </a:cubicBezTo>
                <a:cubicBezTo>
                  <a:pt x="1471493" y="731260"/>
                  <a:pt x="1465751" y="746193"/>
                  <a:pt x="1461247" y="770965"/>
                </a:cubicBezTo>
                <a:cubicBezTo>
                  <a:pt x="1457467" y="791754"/>
                  <a:pt x="1455270" y="812800"/>
                  <a:pt x="1452282" y="833718"/>
                </a:cubicBezTo>
                <a:cubicBezTo>
                  <a:pt x="1455270" y="845671"/>
                  <a:pt x="1461247" y="857256"/>
                  <a:pt x="1461247" y="869577"/>
                </a:cubicBezTo>
                <a:cubicBezTo>
                  <a:pt x="1461247" y="902622"/>
                  <a:pt x="1450391" y="912996"/>
                  <a:pt x="1443317" y="941294"/>
                </a:cubicBezTo>
                <a:cubicBezTo>
                  <a:pt x="1439622" y="956076"/>
                  <a:pt x="1438362" y="971418"/>
                  <a:pt x="1434353" y="986118"/>
                </a:cubicBezTo>
                <a:cubicBezTo>
                  <a:pt x="1429380" y="1004351"/>
                  <a:pt x="1416423" y="1021007"/>
                  <a:pt x="1416423" y="1039906"/>
                </a:cubicBezTo>
                <a:lnTo>
                  <a:pt x="1416423" y="1084730"/>
                </a:lnTo>
                <a:lnTo>
                  <a:pt x="1425388" y="107576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1" name="Curved Connector 70"/>
          <p:cNvCxnSpPr>
            <a:stCxn id="70" idx="45"/>
            <a:endCxn id="68" idx="2"/>
          </p:cNvCxnSpPr>
          <p:nvPr/>
        </p:nvCxnSpPr>
        <p:spPr>
          <a:xfrm>
            <a:off x="3119719" y="4661646"/>
            <a:ext cx="555812" cy="4685"/>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Freeform 71"/>
          <p:cNvSpPr/>
          <p:nvPr/>
        </p:nvSpPr>
        <p:spPr>
          <a:xfrm>
            <a:off x="3155387" y="4643717"/>
            <a:ext cx="1309038" cy="1111935"/>
          </a:xfrm>
          <a:custGeom>
            <a:avLst/>
            <a:gdLst>
              <a:gd name="connsiteX0" fmla="*/ 932520 w 1309038"/>
              <a:gd name="connsiteY0" fmla="*/ 0 h 1111935"/>
              <a:gd name="connsiteX1" fmla="*/ 1066991 w 1309038"/>
              <a:gd name="connsiteY1" fmla="*/ 53788 h 1111935"/>
              <a:gd name="connsiteX2" fmla="*/ 1183532 w 1309038"/>
              <a:gd name="connsiteY2" fmla="*/ 143435 h 1111935"/>
              <a:gd name="connsiteX3" fmla="*/ 1219391 w 1309038"/>
              <a:gd name="connsiteY3" fmla="*/ 170329 h 1111935"/>
              <a:gd name="connsiteX4" fmla="*/ 1255250 w 1309038"/>
              <a:gd name="connsiteY4" fmla="*/ 179294 h 1111935"/>
              <a:gd name="connsiteX5" fmla="*/ 1282144 w 1309038"/>
              <a:gd name="connsiteY5" fmla="*/ 206188 h 1111935"/>
              <a:gd name="connsiteX6" fmla="*/ 1309038 w 1309038"/>
              <a:gd name="connsiteY6" fmla="*/ 224117 h 1111935"/>
              <a:gd name="connsiteX7" fmla="*/ 1255250 w 1309038"/>
              <a:gd name="connsiteY7" fmla="*/ 295835 h 1111935"/>
              <a:gd name="connsiteX8" fmla="*/ 1255250 w 1309038"/>
              <a:gd name="connsiteY8" fmla="*/ 295835 h 1111935"/>
              <a:gd name="connsiteX9" fmla="*/ 1237320 w 1309038"/>
              <a:gd name="connsiteY9" fmla="*/ 331694 h 1111935"/>
              <a:gd name="connsiteX10" fmla="*/ 1210426 w 1309038"/>
              <a:gd name="connsiteY10" fmla="*/ 421341 h 1111935"/>
              <a:gd name="connsiteX11" fmla="*/ 1192497 w 1309038"/>
              <a:gd name="connsiteY11" fmla="*/ 448235 h 1111935"/>
              <a:gd name="connsiteX12" fmla="*/ 1129744 w 1309038"/>
              <a:gd name="connsiteY12" fmla="*/ 493058 h 1111935"/>
              <a:gd name="connsiteX13" fmla="*/ 1093885 w 1309038"/>
              <a:gd name="connsiteY13" fmla="*/ 537882 h 1111935"/>
              <a:gd name="connsiteX14" fmla="*/ 1049061 w 1309038"/>
              <a:gd name="connsiteY14" fmla="*/ 573741 h 1111935"/>
              <a:gd name="connsiteX15" fmla="*/ 1031132 w 1309038"/>
              <a:gd name="connsiteY15" fmla="*/ 600635 h 1111935"/>
              <a:gd name="connsiteX16" fmla="*/ 986308 w 1309038"/>
              <a:gd name="connsiteY16" fmla="*/ 609600 h 1111935"/>
              <a:gd name="connsiteX17" fmla="*/ 914591 w 1309038"/>
              <a:gd name="connsiteY17" fmla="*/ 627529 h 1111935"/>
              <a:gd name="connsiteX18" fmla="*/ 860803 w 1309038"/>
              <a:gd name="connsiteY18" fmla="*/ 645458 h 1111935"/>
              <a:gd name="connsiteX19" fmla="*/ 789085 w 1309038"/>
              <a:gd name="connsiteY19" fmla="*/ 663388 h 1111935"/>
              <a:gd name="connsiteX20" fmla="*/ 744261 w 1309038"/>
              <a:gd name="connsiteY20" fmla="*/ 681317 h 1111935"/>
              <a:gd name="connsiteX21" fmla="*/ 681508 w 1309038"/>
              <a:gd name="connsiteY21" fmla="*/ 699247 h 1111935"/>
              <a:gd name="connsiteX22" fmla="*/ 627720 w 1309038"/>
              <a:gd name="connsiteY22" fmla="*/ 726141 h 1111935"/>
              <a:gd name="connsiteX23" fmla="*/ 564967 w 1309038"/>
              <a:gd name="connsiteY23" fmla="*/ 753035 h 1111935"/>
              <a:gd name="connsiteX24" fmla="*/ 520144 w 1309038"/>
              <a:gd name="connsiteY24" fmla="*/ 806823 h 1111935"/>
              <a:gd name="connsiteX25" fmla="*/ 502214 w 1309038"/>
              <a:gd name="connsiteY25" fmla="*/ 824752 h 1111935"/>
              <a:gd name="connsiteX26" fmla="*/ 466355 w 1309038"/>
              <a:gd name="connsiteY26" fmla="*/ 914400 h 1111935"/>
              <a:gd name="connsiteX27" fmla="*/ 439461 w 1309038"/>
              <a:gd name="connsiteY27" fmla="*/ 995082 h 1111935"/>
              <a:gd name="connsiteX28" fmla="*/ 430497 w 1309038"/>
              <a:gd name="connsiteY28" fmla="*/ 1030941 h 1111935"/>
              <a:gd name="connsiteX29" fmla="*/ 412567 w 1309038"/>
              <a:gd name="connsiteY29" fmla="*/ 1048870 h 1111935"/>
              <a:gd name="connsiteX30" fmla="*/ 322920 w 1309038"/>
              <a:gd name="connsiteY30" fmla="*/ 1075764 h 1111935"/>
              <a:gd name="connsiteX31" fmla="*/ 242238 w 1309038"/>
              <a:gd name="connsiteY31" fmla="*/ 1102658 h 1111935"/>
              <a:gd name="connsiteX32" fmla="*/ 233273 w 1309038"/>
              <a:gd name="connsiteY32" fmla="*/ 1075764 h 1111935"/>
              <a:gd name="connsiteX33" fmla="*/ 125697 w 1309038"/>
              <a:gd name="connsiteY33" fmla="*/ 1004047 h 1111935"/>
              <a:gd name="connsiteX34" fmla="*/ 45014 w 1309038"/>
              <a:gd name="connsiteY34" fmla="*/ 1021976 h 1111935"/>
              <a:gd name="connsiteX35" fmla="*/ 18120 w 1309038"/>
              <a:gd name="connsiteY35" fmla="*/ 1013011 h 1111935"/>
              <a:gd name="connsiteX36" fmla="*/ 191 w 1309038"/>
              <a:gd name="connsiteY36" fmla="*/ 986117 h 1111935"/>
              <a:gd name="connsiteX37" fmla="*/ 9155 w 1309038"/>
              <a:gd name="connsiteY37" fmla="*/ 950258 h 1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9038" h="1111935">
                <a:moveTo>
                  <a:pt x="932520" y="0"/>
                </a:moveTo>
                <a:cubicBezTo>
                  <a:pt x="942636" y="3794"/>
                  <a:pt x="1054674" y="44550"/>
                  <a:pt x="1066991" y="53788"/>
                </a:cubicBezTo>
                <a:cubicBezTo>
                  <a:pt x="1201083" y="154357"/>
                  <a:pt x="1096295" y="121625"/>
                  <a:pt x="1183532" y="143435"/>
                </a:cubicBezTo>
                <a:cubicBezTo>
                  <a:pt x="1195485" y="152400"/>
                  <a:pt x="1206027" y="163647"/>
                  <a:pt x="1219391" y="170329"/>
                </a:cubicBezTo>
                <a:cubicBezTo>
                  <a:pt x="1230411" y="175839"/>
                  <a:pt x="1244552" y="173181"/>
                  <a:pt x="1255250" y="179294"/>
                </a:cubicBezTo>
                <a:cubicBezTo>
                  <a:pt x="1266258" y="185584"/>
                  <a:pt x="1272404" y="198072"/>
                  <a:pt x="1282144" y="206188"/>
                </a:cubicBezTo>
                <a:cubicBezTo>
                  <a:pt x="1290421" y="213085"/>
                  <a:pt x="1300073" y="218141"/>
                  <a:pt x="1309038" y="224117"/>
                </a:cubicBezTo>
                <a:cubicBezTo>
                  <a:pt x="1293391" y="271057"/>
                  <a:pt x="1306755" y="244329"/>
                  <a:pt x="1255250" y="295835"/>
                </a:cubicBezTo>
                <a:lnTo>
                  <a:pt x="1255250" y="295835"/>
                </a:lnTo>
                <a:lnTo>
                  <a:pt x="1237320" y="331694"/>
                </a:lnTo>
                <a:cubicBezTo>
                  <a:pt x="1228243" y="386154"/>
                  <a:pt x="1234951" y="378422"/>
                  <a:pt x="1210426" y="421341"/>
                </a:cubicBezTo>
                <a:cubicBezTo>
                  <a:pt x="1205081" y="430696"/>
                  <a:pt x="1200115" y="440617"/>
                  <a:pt x="1192497" y="448235"/>
                </a:cubicBezTo>
                <a:cubicBezTo>
                  <a:pt x="1167258" y="473474"/>
                  <a:pt x="1155196" y="472696"/>
                  <a:pt x="1129744" y="493058"/>
                </a:cubicBezTo>
                <a:cubicBezTo>
                  <a:pt x="1085384" y="528546"/>
                  <a:pt x="1140481" y="491286"/>
                  <a:pt x="1093885" y="537882"/>
                </a:cubicBezTo>
                <a:cubicBezTo>
                  <a:pt x="1080355" y="551412"/>
                  <a:pt x="1062591" y="560211"/>
                  <a:pt x="1049061" y="573741"/>
                </a:cubicBezTo>
                <a:cubicBezTo>
                  <a:pt x="1041443" y="581359"/>
                  <a:pt x="1040487" y="595290"/>
                  <a:pt x="1031132" y="600635"/>
                </a:cubicBezTo>
                <a:cubicBezTo>
                  <a:pt x="1017902" y="608195"/>
                  <a:pt x="1001155" y="606174"/>
                  <a:pt x="986308" y="609600"/>
                </a:cubicBezTo>
                <a:cubicBezTo>
                  <a:pt x="962298" y="615141"/>
                  <a:pt x="938284" y="620760"/>
                  <a:pt x="914591" y="627529"/>
                </a:cubicBezTo>
                <a:cubicBezTo>
                  <a:pt x="896419" y="632721"/>
                  <a:pt x="878975" y="640266"/>
                  <a:pt x="860803" y="645458"/>
                </a:cubicBezTo>
                <a:cubicBezTo>
                  <a:pt x="837109" y="652228"/>
                  <a:pt x="812637" y="656141"/>
                  <a:pt x="789085" y="663388"/>
                </a:cubicBezTo>
                <a:cubicBezTo>
                  <a:pt x="773704" y="668120"/>
                  <a:pt x="759527" y="676228"/>
                  <a:pt x="744261" y="681317"/>
                </a:cubicBezTo>
                <a:cubicBezTo>
                  <a:pt x="723623" y="688196"/>
                  <a:pt x="701813" y="691437"/>
                  <a:pt x="681508" y="699247"/>
                </a:cubicBezTo>
                <a:cubicBezTo>
                  <a:pt x="662799" y="706443"/>
                  <a:pt x="646038" y="718000"/>
                  <a:pt x="627720" y="726141"/>
                </a:cubicBezTo>
                <a:cubicBezTo>
                  <a:pt x="596731" y="739914"/>
                  <a:pt x="597139" y="730054"/>
                  <a:pt x="564967" y="753035"/>
                </a:cubicBezTo>
                <a:cubicBezTo>
                  <a:pt x="535151" y="774332"/>
                  <a:pt x="541114" y="780611"/>
                  <a:pt x="520144" y="806823"/>
                </a:cubicBezTo>
                <a:cubicBezTo>
                  <a:pt x="514864" y="813423"/>
                  <a:pt x="508191" y="818776"/>
                  <a:pt x="502214" y="824752"/>
                </a:cubicBezTo>
                <a:cubicBezTo>
                  <a:pt x="486278" y="856624"/>
                  <a:pt x="473739" y="877478"/>
                  <a:pt x="466355" y="914400"/>
                </a:cubicBezTo>
                <a:cubicBezTo>
                  <a:pt x="454770" y="972327"/>
                  <a:pt x="464205" y="945595"/>
                  <a:pt x="439461" y="995082"/>
                </a:cubicBezTo>
                <a:cubicBezTo>
                  <a:pt x="436473" y="1007035"/>
                  <a:pt x="436007" y="1019921"/>
                  <a:pt x="430497" y="1030941"/>
                </a:cubicBezTo>
                <a:cubicBezTo>
                  <a:pt x="426717" y="1038501"/>
                  <a:pt x="419600" y="1044182"/>
                  <a:pt x="412567" y="1048870"/>
                </a:cubicBezTo>
                <a:cubicBezTo>
                  <a:pt x="377820" y="1072034"/>
                  <a:pt x="366265" y="1068540"/>
                  <a:pt x="322920" y="1075764"/>
                </a:cubicBezTo>
                <a:cubicBezTo>
                  <a:pt x="276287" y="1122397"/>
                  <a:pt x="303637" y="1114938"/>
                  <a:pt x="242238" y="1102658"/>
                </a:cubicBezTo>
                <a:cubicBezTo>
                  <a:pt x="239250" y="1093693"/>
                  <a:pt x="239176" y="1083143"/>
                  <a:pt x="233273" y="1075764"/>
                </a:cubicBezTo>
                <a:cubicBezTo>
                  <a:pt x="177252" y="1005738"/>
                  <a:pt x="190511" y="1017009"/>
                  <a:pt x="125697" y="1004047"/>
                </a:cubicBezTo>
                <a:cubicBezTo>
                  <a:pt x="111871" y="1007503"/>
                  <a:pt x="56390" y="1021976"/>
                  <a:pt x="45014" y="1021976"/>
                </a:cubicBezTo>
                <a:cubicBezTo>
                  <a:pt x="35564" y="1021976"/>
                  <a:pt x="27085" y="1015999"/>
                  <a:pt x="18120" y="1013011"/>
                </a:cubicBezTo>
                <a:cubicBezTo>
                  <a:pt x="12144" y="1004046"/>
                  <a:pt x="1715" y="996783"/>
                  <a:pt x="191" y="986117"/>
                </a:cubicBezTo>
                <a:cubicBezTo>
                  <a:pt x="-1551" y="973920"/>
                  <a:pt x="9155" y="950258"/>
                  <a:pt x="9155" y="9502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2904565" y="5481482"/>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t>
            </a:r>
            <a:endParaRPr lang="en-AU" dirty="0"/>
          </a:p>
        </p:txBody>
      </p:sp>
      <p:cxnSp>
        <p:nvCxnSpPr>
          <p:cNvPr id="74" name="Straight Connector 73"/>
          <p:cNvCxnSpPr/>
          <p:nvPr/>
        </p:nvCxnSpPr>
        <p:spPr>
          <a:xfrm flipH="1">
            <a:off x="2399296" y="3932071"/>
            <a:ext cx="124269" cy="60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70" idx="36"/>
          </p:cNvCxnSpPr>
          <p:nvPr/>
        </p:nvCxnSpPr>
        <p:spPr>
          <a:xfrm>
            <a:off x="1457194" y="4120382"/>
            <a:ext cx="721231" cy="442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64814" y="5065057"/>
            <a:ext cx="986119" cy="13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2823787" y="5116617"/>
            <a:ext cx="172899" cy="208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0" idx="56"/>
          </p:cNvCxnSpPr>
          <p:nvPr/>
        </p:nvCxnSpPr>
        <p:spPr>
          <a:xfrm flipH="1">
            <a:off x="3245225" y="5029511"/>
            <a:ext cx="430306" cy="116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9" idx="5"/>
          </p:cNvCxnSpPr>
          <p:nvPr/>
        </p:nvCxnSpPr>
        <p:spPr>
          <a:xfrm>
            <a:off x="2467112" y="4775832"/>
            <a:ext cx="617053" cy="339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72" idx="32"/>
          </p:cNvCxnSpPr>
          <p:nvPr/>
        </p:nvCxnSpPr>
        <p:spPr>
          <a:xfrm flipH="1">
            <a:off x="3388660" y="5325433"/>
            <a:ext cx="8965" cy="394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70" idx="4"/>
          </p:cNvCxnSpPr>
          <p:nvPr/>
        </p:nvCxnSpPr>
        <p:spPr>
          <a:xfrm flipH="1">
            <a:off x="2725272" y="5389608"/>
            <a:ext cx="76199" cy="231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0" idx="4"/>
          </p:cNvCxnSpPr>
          <p:nvPr/>
        </p:nvCxnSpPr>
        <p:spPr>
          <a:xfrm>
            <a:off x="2725272" y="5620869"/>
            <a:ext cx="123016" cy="41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3" idx="4"/>
          </p:cNvCxnSpPr>
          <p:nvPr/>
        </p:nvCxnSpPr>
        <p:spPr>
          <a:xfrm flipH="1">
            <a:off x="2918013" y="5791198"/>
            <a:ext cx="179293" cy="273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2" idx="31"/>
          </p:cNvCxnSpPr>
          <p:nvPr/>
        </p:nvCxnSpPr>
        <p:spPr>
          <a:xfrm flipH="1">
            <a:off x="2951382" y="5746375"/>
            <a:ext cx="446243" cy="326621"/>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537258" y="2509870"/>
            <a:ext cx="1436804" cy="369332"/>
          </a:xfrm>
          <a:prstGeom prst="rect">
            <a:avLst/>
          </a:prstGeom>
          <a:noFill/>
        </p:spPr>
        <p:txBody>
          <a:bodyPr wrap="none" rtlCol="0">
            <a:spAutoFit/>
          </a:bodyPr>
          <a:lstStyle/>
          <a:p>
            <a:r>
              <a:rPr lang="en-AU" dirty="0" smtClean="0"/>
              <a:t>Water bodies</a:t>
            </a:r>
            <a:endParaRPr lang="en-AU" dirty="0"/>
          </a:p>
        </p:txBody>
      </p:sp>
      <p:sp>
        <p:nvSpPr>
          <p:cNvPr id="96" name="TextBox 95"/>
          <p:cNvSpPr txBox="1"/>
          <p:nvPr/>
        </p:nvSpPr>
        <p:spPr>
          <a:xfrm>
            <a:off x="9484641" y="3941141"/>
            <a:ext cx="2036776" cy="646331"/>
          </a:xfrm>
          <a:prstGeom prst="rect">
            <a:avLst/>
          </a:prstGeom>
          <a:noFill/>
        </p:spPr>
        <p:txBody>
          <a:bodyPr wrap="none" rtlCol="0">
            <a:spAutoFit/>
          </a:bodyPr>
          <a:lstStyle/>
          <a:p>
            <a:r>
              <a:rPr lang="en-AU" dirty="0" smtClean="0"/>
              <a:t>Diffuse connections</a:t>
            </a:r>
          </a:p>
          <a:p>
            <a:r>
              <a:rPr lang="en-AU" dirty="0" smtClean="0"/>
              <a:t>(swamps </a:t>
            </a:r>
            <a:r>
              <a:rPr lang="en-AU" dirty="0" err="1" smtClean="0"/>
              <a:t>etc</a:t>
            </a:r>
            <a:r>
              <a:rPr lang="en-AU" dirty="0" smtClean="0"/>
              <a:t>)</a:t>
            </a:r>
            <a:endParaRPr lang="en-AU" dirty="0"/>
          </a:p>
        </p:txBody>
      </p:sp>
      <p:sp>
        <p:nvSpPr>
          <p:cNvPr id="97" name="TextBox 96"/>
          <p:cNvSpPr txBox="1"/>
          <p:nvPr/>
        </p:nvSpPr>
        <p:spPr>
          <a:xfrm>
            <a:off x="1256949" y="6220320"/>
            <a:ext cx="3322128" cy="369332"/>
          </a:xfrm>
          <a:prstGeom prst="rect">
            <a:avLst/>
          </a:prstGeom>
          <a:noFill/>
        </p:spPr>
        <p:txBody>
          <a:bodyPr wrap="none" rtlCol="0">
            <a:spAutoFit/>
          </a:bodyPr>
          <a:lstStyle/>
          <a:p>
            <a:r>
              <a:rPr lang="en-AU" dirty="0" smtClean="0"/>
              <a:t>Flow-regime dependent channels</a:t>
            </a:r>
            <a:endParaRPr lang="en-AU" dirty="0"/>
          </a:p>
        </p:txBody>
      </p:sp>
    </p:spTree>
    <p:extLst>
      <p:ext uri="{BB962C8B-B14F-4D97-AF65-F5344CB8AC3E}">
        <p14:creationId xmlns:p14="http://schemas.microsoft.com/office/powerpoint/2010/main" val="117725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74265"/>
            <a:ext cx="5021327" cy="32309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527" y="2925004"/>
            <a:ext cx="5598829" cy="3602525"/>
          </a:xfrm>
          <a:prstGeom prst="rect">
            <a:avLst/>
          </a:prstGeom>
        </p:spPr>
      </p:pic>
    </p:spTree>
    <p:extLst>
      <p:ext uri="{BB962C8B-B14F-4D97-AF65-F5344CB8AC3E}">
        <p14:creationId xmlns:p14="http://schemas.microsoft.com/office/powerpoint/2010/main" val="128182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726" y="78254"/>
            <a:ext cx="10515600" cy="1325563"/>
          </a:xfrm>
        </p:spPr>
        <p:txBody>
          <a:bodyPr/>
          <a:lstStyle/>
          <a:p>
            <a:r>
              <a:rPr lang="en-AU" dirty="0" smtClean="0"/>
              <a:t>Modelling options</a:t>
            </a:r>
            <a:endParaRPr lang="en-AU" dirty="0"/>
          </a:p>
        </p:txBody>
      </p:sp>
      <p:sp>
        <p:nvSpPr>
          <p:cNvPr id="3" name="Content Placeholder 2"/>
          <p:cNvSpPr>
            <a:spLocks noGrp="1"/>
          </p:cNvSpPr>
          <p:nvPr>
            <p:ph idx="1"/>
          </p:nvPr>
        </p:nvSpPr>
        <p:spPr>
          <a:xfrm>
            <a:off x="545726" y="1207619"/>
            <a:ext cx="10116670" cy="1795559"/>
          </a:xfrm>
        </p:spPr>
        <p:txBody>
          <a:bodyPr>
            <a:normAutofit lnSpcReduction="10000"/>
          </a:bodyPr>
          <a:lstStyle/>
          <a:p>
            <a:pPr marL="514350" indent="-514350">
              <a:buFont typeface="+mj-lt"/>
              <a:buAutoNum type="arabicPeriod"/>
            </a:pPr>
            <a:r>
              <a:rPr lang="en-AU" dirty="0" smtClean="0"/>
              <a:t>No model</a:t>
            </a:r>
          </a:p>
          <a:p>
            <a:pPr lvl="1"/>
            <a:r>
              <a:rPr lang="en-AU" dirty="0" smtClean="0"/>
              <a:t>User needs to download details and check before making any assumptions about area. Only safe area operation is to dissolve all catchments with same outflow node into an arbitrary catchment before doing area operations.</a:t>
            </a:r>
          </a:p>
          <a:p>
            <a:pPr lvl="1"/>
            <a:endParaRPr lang="en-AU" dirty="0" smtClean="0"/>
          </a:p>
          <a:p>
            <a:pPr marL="0" indent="0">
              <a:buNone/>
            </a:pPr>
            <a:endParaRPr lang="en-AU" dirty="0"/>
          </a:p>
          <a:p>
            <a:pPr marL="0" indent="0">
              <a:buNone/>
            </a:pPr>
            <a:endParaRPr lang="en-AU" dirty="0"/>
          </a:p>
        </p:txBody>
      </p:sp>
      <p:sp>
        <p:nvSpPr>
          <p:cNvPr id="4" name="Rounded Rectangle 3"/>
          <p:cNvSpPr/>
          <p:nvPr/>
        </p:nvSpPr>
        <p:spPr>
          <a:xfrm>
            <a:off x="1240490" y="4195483"/>
            <a:ext cx="1613647"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AC</a:t>
            </a:r>
            <a:endParaRPr lang="en-AU" dirty="0"/>
          </a:p>
        </p:txBody>
      </p:sp>
      <p:sp>
        <p:nvSpPr>
          <p:cNvPr id="5" name="Rounded Rectangle 4"/>
          <p:cNvSpPr/>
          <p:nvPr/>
        </p:nvSpPr>
        <p:spPr>
          <a:xfrm>
            <a:off x="7552878" y="4195483"/>
            <a:ext cx="1613647"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BC</a:t>
            </a:r>
            <a:endParaRPr lang="en-AU" dirty="0"/>
          </a:p>
        </p:txBody>
      </p:sp>
      <p:cxnSp>
        <p:nvCxnSpPr>
          <p:cNvPr id="8" name="Straight Connector 7"/>
          <p:cNvCxnSpPr>
            <a:stCxn id="4" idx="3"/>
            <a:endCxn id="5" idx="1"/>
          </p:cNvCxnSpPr>
          <p:nvPr/>
        </p:nvCxnSpPr>
        <p:spPr>
          <a:xfrm>
            <a:off x="2854137" y="4558554"/>
            <a:ext cx="4698741" cy="0"/>
          </a:xfrm>
          <a:prstGeom prst="line">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57145" y="4195483"/>
            <a:ext cx="1972143" cy="369332"/>
          </a:xfrm>
          <a:prstGeom prst="rect">
            <a:avLst/>
          </a:prstGeom>
          <a:noFill/>
        </p:spPr>
        <p:txBody>
          <a:bodyPr wrap="none" rtlCol="0">
            <a:spAutoFit/>
          </a:bodyPr>
          <a:lstStyle/>
          <a:p>
            <a:r>
              <a:rPr lang="en-AU" dirty="0" err="1" smtClean="0"/>
              <a:t>conjointCatchment</a:t>
            </a:r>
            <a:endParaRPr lang="en-AU" dirty="0"/>
          </a:p>
        </p:txBody>
      </p:sp>
      <p:sp>
        <p:nvSpPr>
          <p:cNvPr id="10" name="TextBox 9"/>
          <p:cNvSpPr txBox="1"/>
          <p:nvPr/>
        </p:nvSpPr>
        <p:spPr>
          <a:xfrm>
            <a:off x="2922585" y="4525398"/>
            <a:ext cx="1972143" cy="369332"/>
          </a:xfrm>
          <a:prstGeom prst="rect">
            <a:avLst/>
          </a:prstGeom>
          <a:noFill/>
        </p:spPr>
        <p:txBody>
          <a:bodyPr wrap="none" rtlCol="0">
            <a:spAutoFit/>
          </a:bodyPr>
          <a:lstStyle/>
          <a:p>
            <a:r>
              <a:rPr lang="en-AU" dirty="0" err="1" smtClean="0"/>
              <a:t>conjointCatchment</a:t>
            </a:r>
            <a:endParaRPr lang="en-AU" dirty="0"/>
          </a:p>
        </p:txBody>
      </p:sp>
      <p:sp>
        <p:nvSpPr>
          <p:cNvPr id="13" name="Content Placeholder 2"/>
          <p:cNvSpPr txBox="1">
            <a:spLocks/>
          </p:cNvSpPr>
          <p:nvPr/>
        </p:nvSpPr>
        <p:spPr>
          <a:xfrm>
            <a:off x="498810" y="2908108"/>
            <a:ext cx="10116670" cy="1795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smtClean="0"/>
              <a:t>2. Simple association</a:t>
            </a:r>
          </a:p>
          <a:p>
            <a:pPr lvl="1"/>
            <a:r>
              <a:rPr lang="en-AU" dirty="0" smtClean="0"/>
              <a:t>Catchments need to be augmented with associations</a:t>
            </a:r>
          </a:p>
          <a:p>
            <a:pPr lvl="1"/>
            <a:r>
              <a:rPr lang="en-AU" dirty="0" smtClean="0"/>
              <a:t>User can get details to determine how catchments interact</a:t>
            </a:r>
          </a:p>
          <a:p>
            <a:pPr marL="0" indent="0">
              <a:buFont typeface="Arial" panose="020B0604020202020204" pitchFamily="34" charset="0"/>
              <a:buNone/>
            </a:pPr>
            <a:endParaRPr lang="en-AU" dirty="0"/>
          </a:p>
        </p:txBody>
      </p:sp>
      <p:sp>
        <p:nvSpPr>
          <p:cNvPr id="15" name="Content Placeholder 2"/>
          <p:cNvSpPr txBox="1">
            <a:spLocks/>
          </p:cNvSpPr>
          <p:nvPr/>
        </p:nvSpPr>
        <p:spPr>
          <a:xfrm>
            <a:off x="498810" y="5212979"/>
            <a:ext cx="10116670" cy="1795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3</a:t>
            </a:r>
            <a:r>
              <a:rPr lang="en-AU" dirty="0" smtClean="0"/>
              <a:t>. Association class</a:t>
            </a:r>
          </a:p>
          <a:p>
            <a:pPr lvl="1"/>
            <a:r>
              <a:rPr lang="en-AU" dirty="0" smtClean="0"/>
              <a:t>Extensible placeholder for more details</a:t>
            </a:r>
          </a:p>
          <a:p>
            <a:pPr lvl="1"/>
            <a:r>
              <a:rPr lang="en-AU" dirty="0" smtClean="0"/>
              <a:t>Can be retrofitted to any product</a:t>
            </a:r>
          </a:p>
          <a:p>
            <a:pPr lvl="1"/>
            <a:r>
              <a:rPr lang="en-AU" dirty="0" smtClean="0"/>
              <a:t>User needs to know where and how to find this information</a:t>
            </a:r>
          </a:p>
          <a:p>
            <a:pPr marL="0" indent="0">
              <a:buFont typeface="Arial" panose="020B0604020202020204" pitchFamily="34" charset="0"/>
              <a:buNone/>
            </a:pPr>
            <a:endParaRPr lang="en-AU" dirty="0"/>
          </a:p>
        </p:txBody>
      </p:sp>
    </p:spTree>
    <p:extLst>
      <p:ext uri="{BB962C8B-B14F-4D97-AF65-F5344CB8AC3E}">
        <p14:creationId xmlns:p14="http://schemas.microsoft.com/office/powerpoint/2010/main" val="301020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Modelling options 2</a:t>
            </a:r>
            <a:endParaRPr lang="en-AU" dirty="0"/>
          </a:p>
        </p:txBody>
      </p:sp>
      <p:sp>
        <p:nvSpPr>
          <p:cNvPr id="3" name="Content Placeholder 2"/>
          <p:cNvSpPr>
            <a:spLocks noGrp="1"/>
          </p:cNvSpPr>
          <p:nvPr>
            <p:ph idx="1"/>
          </p:nvPr>
        </p:nvSpPr>
        <p:spPr/>
        <p:txBody>
          <a:bodyPr/>
          <a:lstStyle/>
          <a:p>
            <a:r>
              <a:rPr lang="en-AU" dirty="0" smtClean="0"/>
              <a:t>Association class</a:t>
            </a:r>
            <a:endParaRPr lang="en-AU" dirty="0"/>
          </a:p>
        </p:txBody>
      </p:sp>
      <p:sp>
        <p:nvSpPr>
          <p:cNvPr id="4" name="Rounded Rectangle 3"/>
          <p:cNvSpPr/>
          <p:nvPr/>
        </p:nvSpPr>
        <p:spPr>
          <a:xfrm>
            <a:off x="1652867" y="2599765"/>
            <a:ext cx="1613647"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u="sng" dirty="0" smtClean="0"/>
              <a:t>AC</a:t>
            </a:r>
            <a:endParaRPr lang="en-AU" u="sng" dirty="0"/>
          </a:p>
        </p:txBody>
      </p:sp>
      <p:sp>
        <p:nvSpPr>
          <p:cNvPr id="5" name="Rounded Rectangle 4"/>
          <p:cNvSpPr/>
          <p:nvPr/>
        </p:nvSpPr>
        <p:spPr>
          <a:xfrm>
            <a:off x="5797677" y="2549587"/>
            <a:ext cx="1613647"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u="sng" dirty="0" smtClean="0"/>
              <a:t>BC</a:t>
            </a:r>
            <a:endParaRPr lang="en-AU" u="sng" dirty="0"/>
          </a:p>
        </p:txBody>
      </p:sp>
      <p:sp>
        <p:nvSpPr>
          <p:cNvPr id="6" name="Round Single Corner Rectangle 5"/>
          <p:cNvSpPr/>
          <p:nvPr/>
        </p:nvSpPr>
        <p:spPr>
          <a:xfrm>
            <a:off x="3266514" y="3908612"/>
            <a:ext cx="2327462" cy="358588"/>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HY_interCatchment</a:t>
            </a:r>
            <a:endParaRPr lang="en-AU" dirty="0"/>
          </a:p>
        </p:txBody>
      </p:sp>
      <p:sp>
        <p:nvSpPr>
          <p:cNvPr id="8" name="Rectangle 7"/>
          <p:cNvSpPr/>
          <p:nvPr/>
        </p:nvSpPr>
        <p:spPr>
          <a:xfrm>
            <a:off x="3266514" y="4267201"/>
            <a:ext cx="2327462" cy="6185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400" dirty="0" err="1" smtClean="0">
                <a:solidFill>
                  <a:schemeClr val="tx1"/>
                </a:solidFill>
              </a:rPr>
              <a:t>interactionType:FlowType</a:t>
            </a:r>
            <a:endParaRPr lang="en-AU" sz="1400" dirty="0">
              <a:solidFill>
                <a:schemeClr val="tx1"/>
              </a:solidFill>
            </a:endParaRPr>
          </a:p>
        </p:txBody>
      </p:sp>
      <p:cxnSp>
        <p:nvCxnSpPr>
          <p:cNvPr id="10" name="Straight Arrow Connector 9"/>
          <p:cNvCxnSpPr>
            <a:stCxn id="6" idx="1"/>
            <a:endCxn id="4" idx="2"/>
          </p:cNvCxnSpPr>
          <p:nvPr/>
        </p:nvCxnSpPr>
        <p:spPr>
          <a:xfrm flipH="1" flipV="1">
            <a:off x="2459691" y="3325906"/>
            <a:ext cx="806823"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5" idx="2"/>
          </p:cNvCxnSpPr>
          <p:nvPr/>
        </p:nvCxnSpPr>
        <p:spPr>
          <a:xfrm flipV="1">
            <a:off x="5593976" y="3275728"/>
            <a:ext cx="1010525" cy="81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97283" y="3325906"/>
            <a:ext cx="1766702" cy="369332"/>
          </a:xfrm>
          <a:prstGeom prst="rect">
            <a:avLst/>
          </a:prstGeom>
          <a:noFill/>
        </p:spPr>
        <p:txBody>
          <a:bodyPr wrap="none" rtlCol="0">
            <a:spAutoFit/>
          </a:bodyPr>
          <a:lstStyle/>
          <a:p>
            <a:r>
              <a:rPr lang="en-AU" dirty="0" err="1" smtClean="0"/>
              <a:t>targetCatchment</a:t>
            </a:r>
            <a:endParaRPr lang="en-AU" dirty="0"/>
          </a:p>
        </p:txBody>
      </p:sp>
      <p:sp>
        <p:nvSpPr>
          <p:cNvPr id="15" name="TextBox 14"/>
          <p:cNvSpPr txBox="1"/>
          <p:nvPr/>
        </p:nvSpPr>
        <p:spPr>
          <a:xfrm>
            <a:off x="2747371" y="3281549"/>
            <a:ext cx="1830116" cy="369332"/>
          </a:xfrm>
          <a:prstGeom prst="rect">
            <a:avLst/>
          </a:prstGeom>
          <a:noFill/>
        </p:spPr>
        <p:txBody>
          <a:bodyPr wrap="none" rtlCol="0">
            <a:spAutoFit/>
          </a:bodyPr>
          <a:lstStyle/>
          <a:p>
            <a:r>
              <a:rPr lang="en-AU" dirty="0" err="1" smtClean="0"/>
              <a:t>sourceCatchment</a:t>
            </a:r>
            <a:endParaRPr lang="en-AU" dirty="0"/>
          </a:p>
        </p:txBody>
      </p:sp>
      <p:cxnSp>
        <p:nvCxnSpPr>
          <p:cNvPr id="16" name="Straight Connector 15"/>
          <p:cNvCxnSpPr>
            <a:stCxn id="23" idx="1"/>
            <a:endCxn id="19" idx="4"/>
          </p:cNvCxnSpPr>
          <p:nvPr/>
        </p:nvCxnSpPr>
        <p:spPr>
          <a:xfrm flipH="1" flipV="1">
            <a:off x="8471645" y="1064977"/>
            <a:ext cx="630194" cy="705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3" idx="7"/>
            <a:endCxn id="18" idx="4"/>
          </p:cNvCxnSpPr>
          <p:nvPr/>
        </p:nvCxnSpPr>
        <p:spPr>
          <a:xfrm flipV="1">
            <a:off x="9374415" y="1064977"/>
            <a:ext cx="634678" cy="7056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816352" y="755261"/>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a:t>
            </a:r>
            <a:endParaRPr lang="en-AU" dirty="0"/>
          </a:p>
        </p:txBody>
      </p:sp>
      <p:sp>
        <p:nvSpPr>
          <p:cNvPr id="19" name="Oval 18"/>
          <p:cNvSpPr/>
          <p:nvPr/>
        </p:nvSpPr>
        <p:spPr>
          <a:xfrm>
            <a:off x="8278904" y="755261"/>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20" name="Freeform 19"/>
          <p:cNvSpPr/>
          <p:nvPr/>
        </p:nvSpPr>
        <p:spPr>
          <a:xfrm>
            <a:off x="7835152" y="770963"/>
            <a:ext cx="1595894" cy="1120589"/>
          </a:xfrm>
          <a:custGeom>
            <a:avLst/>
            <a:gdLst>
              <a:gd name="connsiteX0" fmla="*/ 1246094 w 1595894"/>
              <a:gd name="connsiteY0" fmla="*/ 1120589 h 1120589"/>
              <a:gd name="connsiteX1" fmla="*/ 1246094 w 1595894"/>
              <a:gd name="connsiteY1" fmla="*/ 1120589 h 1120589"/>
              <a:gd name="connsiteX2" fmla="*/ 1138517 w 1595894"/>
              <a:gd name="connsiteY2" fmla="*/ 1111624 h 1120589"/>
              <a:gd name="connsiteX3" fmla="*/ 1093694 w 1595894"/>
              <a:gd name="connsiteY3" fmla="*/ 1102659 h 1120589"/>
              <a:gd name="connsiteX4" fmla="*/ 1030941 w 1595894"/>
              <a:gd name="connsiteY4" fmla="*/ 1093694 h 1120589"/>
              <a:gd name="connsiteX5" fmla="*/ 914400 w 1595894"/>
              <a:gd name="connsiteY5" fmla="*/ 1057836 h 1120589"/>
              <a:gd name="connsiteX6" fmla="*/ 815788 w 1595894"/>
              <a:gd name="connsiteY6" fmla="*/ 1013012 h 1120589"/>
              <a:gd name="connsiteX7" fmla="*/ 762000 w 1595894"/>
              <a:gd name="connsiteY7" fmla="*/ 959224 h 1120589"/>
              <a:gd name="connsiteX8" fmla="*/ 708211 w 1595894"/>
              <a:gd name="connsiteY8" fmla="*/ 923365 h 1120589"/>
              <a:gd name="connsiteX9" fmla="*/ 591670 w 1595894"/>
              <a:gd name="connsiteY9" fmla="*/ 842683 h 1120589"/>
              <a:gd name="connsiteX10" fmla="*/ 555811 w 1595894"/>
              <a:gd name="connsiteY10" fmla="*/ 815789 h 1120589"/>
              <a:gd name="connsiteX11" fmla="*/ 537882 w 1595894"/>
              <a:gd name="connsiteY11" fmla="*/ 797859 h 1120589"/>
              <a:gd name="connsiteX12" fmla="*/ 484094 w 1595894"/>
              <a:gd name="connsiteY12" fmla="*/ 762000 h 1120589"/>
              <a:gd name="connsiteX13" fmla="*/ 439270 w 1595894"/>
              <a:gd name="connsiteY13" fmla="*/ 735106 h 1120589"/>
              <a:gd name="connsiteX14" fmla="*/ 403411 w 1595894"/>
              <a:gd name="connsiteY14" fmla="*/ 690283 h 1120589"/>
              <a:gd name="connsiteX15" fmla="*/ 367553 w 1595894"/>
              <a:gd name="connsiteY15" fmla="*/ 645459 h 1120589"/>
              <a:gd name="connsiteX16" fmla="*/ 349623 w 1595894"/>
              <a:gd name="connsiteY16" fmla="*/ 627530 h 1120589"/>
              <a:gd name="connsiteX17" fmla="*/ 322729 w 1595894"/>
              <a:gd name="connsiteY17" fmla="*/ 618565 h 1120589"/>
              <a:gd name="connsiteX18" fmla="*/ 286870 w 1595894"/>
              <a:gd name="connsiteY18" fmla="*/ 600636 h 1120589"/>
              <a:gd name="connsiteX19" fmla="*/ 242047 w 1595894"/>
              <a:gd name="connsiteY19" fmla="*/ 555812 h 1120589"/>
              <a:gd name="connsiteX20" fmla="*/ 188259 w 1595894"/>
              <a:gd name="connsiteY20" fmla="*/ 510989 h 1120589"/>
              <a:gd name="connsiteX21" fmla="*/ 170329 w 1595894"/>
              <a:gd name="connsiteY21" fmla="*/ 484094 h 1120589"/>
              <a:gd name="connsiteX22" fmla="*/ 44823 w 1595894"/>
              <a:gd name="connsiteY22" fmla="*/ 457200 h 1120589"/>
              <a:gd name="connsiteX23" fmla="*/ 17929 w 1595894"/>
              <a:gd name="connsiteY23" fmla="*/ 448236 h 1120589"/>
              <a:gd name="connsiteX24" fmla="*/ 0 w 1595894"/>
              <a:gd name="connsiteY24" fmla="*/ 430306 h 1120589"/>
              <a:gd name="connsiteX25" fmla="*/ 44823 w 1595894"/>
              <a:gd name="connsiteY25" fmla="*/ 376518 h 1120589"/>
              <a:gd name="connsiteX26" fmla="*/ 53788 w 1595894"/>
              <a:gd name="connsiteY26" fmla="*/ 349624 h 1120589"/>
              <a:gd name="connsiteX27" fmla="*/ 125506 w 1595894"/>
              <a:gd name="connsiteY27" fmla="*/ 286871 h 1120589"/>
              <a:gd name="connsiteX28" fmla="*/ 161364 w 1595894"/>
              <a:gd name="connsiteY28" fmla="*/ 233083 h 1120589"/>
              <a:gd name="connsiteX29" fmla="*/ 242047 w 1595894"/>
              <a:gd name="connsiteY29" fmla="*/ 161365 h 1120589"/>
              <a:gd name="connsiteX30" fmla="*/ 277906 w 1595894"/>
              <a:gd name="connsiteY30" fmla="*/ 143436 h 1120589"/>
              <a:gd name="connsiteX31" fmla="*/ 313764 w 1595894"/>
              <a:gd name="connsiteY31" fmla="*/ 152400 h 1120589"/>
              <a:gd name="connsiteX32" fmla="*/ 349623 w 1595894"/>
              <a:gd name="connsiteY32" fmla="*/ 107577 h 1120589"/>
              <a:gd name="connsiteX33" fmla="*/ 376517 w 1595894"/>
              <a:gd name="connsiteY33" fmla="*/ 89647 h 1120589"/>
              <a:gd name="connsiteX34" fmla="*/ 394447 w 1595894"/>
              <a:gd name="connsiteY34" fmla="*/ 71718 h 1120589"/>
              <a:gd name="connsiteX35" fmla="*/ 457200 w 1595894"/>
              <a:gd name="connsiteY35" fmla="*/ 62753 h 1120589"/>
              <a:gd name="connsiteX36" fmla="*/ 484094 w 1595894"/>
              <a:gd name="connsiteY36" fmla="*/ 35859 h 1120589"/>
              <a:gd name="connsiteX37" fmla="*/ 528917 w 1595894"/>
              <a:gd name="connsiteY37" fmla="*/ 0 h 1120589"/>
              <a:gd name="connsiteX38" fmla="*/ 717176 w 1595894"/>
              <a:gd name="connsiteY38" fmla="*/ 8965 h 1120589"/>
              <a:gd name="connsiteX39" fmla="*/ 860611 w 1595894"/>
              <a:gd name="connsiteY39" fmla="*/ 26894 h 1120589"/>
              <a:gd name="connsiteX40" fmla="*/ 1228164 w 1595894"/>
              <a:gd name="connsiteY40" fmla="*/ 35859 h 1120589"/>
              <a:gd name="connsiteX41" fmla="*/ 1255059 w 1595894"/>
              <a:gd name="connsiteY41" fmla="*/ 44824 h 1120589"/>
              <a:gd name="connsiteX42" fmla="*/ 1308847 w 1595894"/>
              <a:gd name="connsiteY42" fmla="*/ 80683 h 1120589"/>
              <a:gd name="connsiteX43" fmla="*/ 1344706 w 1595894"/>
              <a:gd name="connsiteY43" fmla="*/ 89647 h 1120589"/>
              <a:gd name="connsiteX44" fmla="*/ 1380564 w 1595894"/>
              <a:gd name="connsiteY44" fmla="*/ 107577 h 1120589"/>
              <a:gd name="connsiteX45" fmla="*/ 1425388 w 1595894"/>
              <a:gd name="connsiteY45" fmla="*/ 134471 h 1120589"/>
              <a:gd name="connsiteX46" fmla="*/ 1470211 w 1595894"/>
              <a:gd name="connsiteY46" fmla="*/ 188259 h 1120589"/>
              <a:gd name="connsiteX47" fmla="*/ 1479176 w 1595894"/>
              <a:gd name="connsiteY47" fmla="*/ 215153 h 1120589"/>
              <a:gd name="connsiteX48" fmla="*/ 1488141 w 1595894"/>
              <a:gd name="connsiteY48" fmla="*/ 286871 h 1120589"/>
              <a:gd name="connsiteX49" fmla="*/ 1497106 w 1595894"/>
              <a:gd name="connsiteY49" fmla="*/ 313765 h 1120589"/>
              <a:gd name="connsiteX50" fmla="*/ 1524000 w 1595894"/>
              <a:gd name="connsiteY50" fmla="*/ 322730 h 1120589"/>
              <a:gd name="connsiteX51" fmla="*/ 1568823 w 1595894"/>
              <a:gd name="connsiteY51" fmla="*/ 412377 h 1120589"/>
              <a:gd name="connsiteX52" fmla="*/ 1577788 w 1595894"/>
              <a:gd name="connsiteY52" fmla="*/ 439271 h 1120589"/>
              <a:gd name="connsiteX53" fmla="*/ 1595717 w 1595894"/>
              <a:gd name="connsiteY53" fmla="*/ 466165 h 1120589"/>
              <a:gd name="connsiteX54" fmla="*/ 1577788 w 1595894"/>
              <a:gd name="connsiteY54" fmla="*/ 564777 h 1120589"/>
              <a:gd name="connsiteX55" fmla="*/ 1559859 w 1595894"/>
              <a:gd name="connsiteY55" fmla="*/ 591671 h 1120589"/>
              <a:gd name="connsiteX56" fmla="*/ 1550894 w 1595894"/>
              <a:gd name="connsiteY56" fmla="*/ 618565 h 1120589"/>
              <a:gd name="connsiteX57" fmla="*/ 1532964 w 1595894"/>
              <a:gd name="connsiteY57" fmla="*/ 636494 h 1120589"/>
              <a:gd name="connsiteX58" fmla="*/ 1479176 w 1595894"/>
              <a:gd name="connsiteY58" fmla="*/ 708212 h 1120589"/>
              <a:gd name="connsiteX59" fmla="*/ 1461247 w 1595894"/>
              <a:gd name="connsiteY59" fmla="*/ 770965 h 1120589"/>
              <a:gd name="connsiteX60" fmla="*/ 1452282 w 1595894"/>
              <a:gd name="connsiteY60" fmla="*/ 833718 h 1120589"/>
              <a:gd name="connsiteX61" fmla="*/ 1461247 w 1595894"/>
              <a:gd name="connsiteY61" fmla="*/ 869577 h 1120589"/>
              <a:gd name="connsiteX62" fmla="*/ 1443317 w 1595894"/>
              <a:gd name="connsiteY62" fmla="*/ 941294 h 1120589"/>
              <a:gd name="connsiteX63" fmla="*/ 1434353 w 1595894"/>
              <a:gd name="connsiteY63" fmla="*/ 986118 h 1120589"/>
              <a:gd name="connsiteX64" fmla="*/ 1416423 w 1595894"/>
              <a:gd name="connsiteY64" fmla="*/ 1039906 h 1120589"/>
              <a:gd name="connsiteX65" fmla="*/ 1416423 w 1595894"/>
              <a:gd name="connsiteY65" fmla="*/ 1084730 h 1120589"/>
              <a:gd name="connsiteX66" fmla="*/ 1425388 w 1595894"/>
              <a:gd name="connsiteY66" fmla="*/ 1075765 h 11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595894" h="1120589">
                <a:moveTo>
                  <a:pt x="1246094" y="1120589"/>
                </a:moveTo>
                <a:lnTo>
                  <a:pt x="1246094" y="1120589"/>
                </a:lnTo>
                <a:cubicBezTo>
                  <a:pt x="1210235" y="1117601"/>
                  <a:pt x="1174254" y="1115828"/>
                  <a:pt x="1138517" y="1111624"/>
                </a:cubicBezTo>
                <a:cubicBezTo>
                  <a:pt x="1123384" y="1109844"/>
                  <a:pt x="1108724" y="1105164"/>
                  <a:pt x="1093694" y="1102659"/>
                </a:cubicBezTo>
                <a:cubicBezTo>
                  <a:pt x="1072851" y="1099185"/>
                  <a:pt x="1051859" y="1096682"/>
                  <a:pt x="1030941" y="1093694"/>
                </a:cubicBezTo>
                <a:cubicBezTo>
                  <a:pt x="896225" y="1048790"/>
                  <a:pt x="1064724" y="1104089"/>
                  <a:pt x="914400" y="1057836"/>
                </a:cubicBezTo>
                <a:cubicBezTo>
                  <a:pt x="875906" y="1045992"/>
                  <a:pt x="847477" y="1038939"/>
                  <a:pt x="815788" y="1013012"/>
                </a:cubicBezTo>
                <a:cubicBezTo>
                  <a:pt x="796164" y="996956"/>
                  <a:pt x="781479" y="975456"/>
                  <a:pt x="762000" y="959224"/>
                </a:cubicBezTo>
                <a:cubicBezTo>
                  <a:pt x="745446" y="945429"/>
                  <a:pt x="725038" y="936826"/>
                  <a:pt x="708211" y="923365"/>
                </a:cubicBezTo>
                <a:cubicBezTo>
                  <a:pt x="611185" y="845744"/>
                  <a:pt x="654869" y="863748"/>
                  <a:pt x="591670" y="842683"/>
                </a:cubicBezTo>
                <a:cubicBezTo>
                  <a:pt x="579717" y="833718"/>
                  <a:pt x="567289" y="825354"/>
                  <a:pt x="555811" y="815789"/>
                </a:cubicBezTo>
                <a:cubicBezTo>
                  <a:pt x="549318" y="810378"/>
                  <a:pt x="544644" y="802930"/>
                  <a:pt x="537882" y="797859"/>
                </a:cubicBezTo>
                <a:cubicBezTo>
                  <a:pt x="520643" y="784930"/>
                  <a:pt x="499331" y="777237"/>
                  <a:pt x="484094" y="762000"/>
                </a:cubicBezTo>
                <a:cubicBezTo>
                  <a:pt x="459482" y="737389"/>
                  <a:pt x="474182" y="746744"/>
                  <a:pt x="439270" y="735106"/>
                </a:cubicBezTo>
                <a:cubicBezTo>
                  <a:pt x="421818" y="682747"/>
                  <a:pt x="443962" y="730834"/>
                  <a:pt x="403411" y="690283"/>
                </a:cubicBezTo>
                <a:cubicBezTo>
                  <a:pt x="389881" y="676753"/>
                  <a:pt x="380005" y="659987"/>
                  <a:pt x="367553" y="645459"/>
                </a:cubicBezTo>
                <a:cubicBezTo>
                  <a:pt x="362052" y="639042"/>
                  <a:pt x="356871" y="631878"/>
                  <a:pt x="349623" y="627530"/>
                </a:cubicBezTo>
                <a:cubicBezTo>
                  <a:pt x="341520" y="622668"/>
                  <a:pt x="331415" y="622287"/>
                  <a:pt x="322729" y="618565"/>
                </a:cubicBezTo>
                <a:cubicBezTo>
                  <a:pt x="310446" y="613301"/>
                  <a:pt x="298823" y="606612"/>
                  <a:pt x="286870" y="600636"/>
                </a:cubicBezTo>
                <a:cubicBezTo>
                  <a:pt x="271929" y="585695"/>
                  <a:pt x="259628" y="567533"/>
                  <a:pt x="242047" y="555812"/>
                </a:cubicBezTo>
                <a:cubicBezTo>
                  <a:pt x="215603" y="538183"/>
                  <a:pt x="209829" y="536874"/>
                  <a:pt x="188259" y="510989"/>
                </a:cubicBezTo>
                <a:cubicBezTo>
                  <a:pt x="181361" y="502712"/>
                  <a:pt x="179466" y="489805"/>
                  <a:pt x="170329" y="484094"/>
                </a:cubicBezTo>
                <a:cubicBezTo>
                  <a:pt x="138396" y="464136"/>
                  <a:pt x="78299" y="461385"/>
                  <a:pt x="44823" y="457200"/>
                </a:cubicBezTo>
                <a:cubicBezTo>
                  <a:pt x="35858" y="454212"/>
                  <a:pt x="26032" y="453098"/>
                  <a:pt x="17929" y="448236"/>
                </a:cubicBezTo>
                <a:cubicBezTo>
                  <a:pt x="10681" y="443887"/>
                  <a:pt x="0" y="438758"/>
                  <a:pt x="0" y="430306"/>
                </a:cubicBezTo>
                <a:cubicBezTo>
                  <a:pt x="0" y="417825"/>
                  <a:pt x="39683" y="381658"/>
                  <a:pt x="44823" y="376518"/>
                </a:cubicBezTo>
                <a:cubicBezTo>
                  <a:pt x="47811" y="367553"/>
                  <a:pt x="48295" y="357313"/>
                  <a:pt x="53788" y="349624"/>
                </a:cubicBezTo>
                <a:cubicBezTo>
                  <a:pt x="71644" y="324626"/>
                  <a:pt x="101374" y="304970"/>
                  <a:pt x="125506" y="286871"/>
                </a:cubicBezTo>
                <a:cubicBezTo>
                  <a:pt x="137459" y="268942"/>
                  <a:pt x="146127" y="248320"/>
                  <a:pt x="161364" y="233083"/>
                </a:cubicBezTo>
                <a:cubicBezTo>
                  <a:pt x="191880" y="202567"/>
                  <a:pt x="206872" y="183349"/>
                  <a:pt x="242047" y="161365"/>
                </a:cubicBezTo>
                <a:cubicBezTo>
                  <a:pt x="253380" y="154282"/>
                  <a:pt x="265953" y="149412"/>
                  <a:pt x="277906" y="143436"/>
                </a:cubicBezTo>
                <a:cubicBezTo>
                  <a:pt x="289859" y="146424"/>
                  <a:pt x="301611" y="154426"/>
                  <a:pt x="313764" y="152400"/>
                </a:cubicBezTo>
                <a:cubicBezTo>
                  <a:pt x="324412" y="150625"/>
                  <a:pt x="346000" y="111200"/>
                  <a:pt x="349623" y="107577"/>
                </a:cubicBezTo>
                <a:cubicBezTo>
                  <a:pt x="357242" y="99958"/>
                  <a:pt x="368104" y="96378"/>
                  <a:pt x="376517" y="89647"/>
                </a:cubicBezTo>
                <a:cubicBezTo>
                  <a:pt x="383117" y="84367"/>
                  <a:pt x="386429" y="74391"/>
                  <a:pt x="394447" y="71718"/>
                </a:cubicBezTo>
                <a:cubicBezTo>
                  <a:pt x="414493" y="65036"/>
                  <a:pt x="436282" y="65741"/>
                  <a:pt x="457200" y="62753"/>
                </a:cubicBezTo>
                <a:cubicBezTo>
                  <a:pt x="466165" y="53788"/>
                  <a:pt x="474354" y="43975"/>
                  <a:pt x="484094" y="35859"/>
                </a:cubicBezTo>
                <a:cubicBezTo>
                  <a:pt x="551936" y="-20675"/>
                  <a:pt x="476764" y="52156"/>
                  <a:pt x="528917" y="0"/>
                </a:cubicBezTo>
                <a:cubicBezTo>
                  <a:pt x="591670" y="2988"/>
                  <a:pt x="654557" y="3888"/>
                  <a:pt x="717176" y="8965"/>
                </a:cubicBezTo>
                <a:cubicBezTo>
                  <a:pt x="765202" y="12859"/>
                  <a:pt x="812442" y="25719"/>
                  <a:pt x="860611" y="26894"/>
                </a:cubicBezTo>
                <a:lnTo>
                  <a:pt x="1228164" y="35859"/>
                </a:lnTo>
                <a:cubicBezTo>
                  <a:pt x="1237129" y="38847"/>
                  <a:pt x="1246798" y="40235"/>
                  <a:pt x="1255059" y="44824"/>
                </a:cubicBezTo>
                <a:cubicBezTo>
                  <a:pt x="1273896" y="55289"/>
                  <a:pt x="1287942" y="75457"/>
                  <a:pt x="1308847" y="80683"/>
                </a:cubicBezTo>
                <a:lnTo>
                  <a:pt x="1344706" y="89647"/>
                </a:lnTo>
                <a:cubicBezTo>
                  <a:pt x="1356659" y="95624"/>
                  <a:pt x="1369445" y="100164"/>
                  <a:pt x="1380564" y="107577"/>
                </a:cubicBezTo>
                <a:cubicBezTo>
                  <a:pt x="1429784" y="140391"/>
                  <a:pt x="1362963" y="113662"/>
                  <a:pt x="1425388" y="134471"/>
                </a:cubicBezTo>
                <a:cubicBezTo>
                  <a:pt x="1445215" y="154298"/>
                  <a:pt x="1457730" y="163296"/>
                  <a:pt x="1470211" y="188259"/>
                </a:cubicBezTo>
                <a:cubicBezTo>
                  <a:pt x="1474437" y="196711"/>
                  <a:pt x="1476188" y="206188"/>
                  <a:pt x="1479176" y="215153"/>
                </a:cubicBezTo>
                <a:cubicBezTo>
                  <a:pt x="1482164" y="239059"/>
                  <a:pt x="1483831" y="263168"/>
                  <a:pt x="1488141" y="286871"/>
                </a:cubicBezTo>
                <a:cubicBezTo>
                  <a:pt x="1489831" y="296168"/>
                  <a:pt x="1490424" y="307083"/>
                  <a:pt x="1497106" y="313765"/>
                </a:cubicBezTo>
                <a:cubicBezTo>
                  <a:pt x="1503788" y="320447"/>
                  <a:pt x="1515035" y="319742"/>
                  <a:pt x="1524000" y="322730"/>
                </a:cubicBezTo>
                <a:cubicBezTo>
                  <a:pt x="1546654" y="390692"/>
                  <a:pt x="1530590" y="361399"/>
                  <a:pt x="1568823" y="412377"/>
                </a:cubicBezTo>
                <a:cubicBezTo>
                  <a:pt x="1571811" y="421342"/>
                  <a:pt x="1573562" y="430819"/>
                  <a:pt x="1577788" y="439271"/>
                </a:cubicBezTo>
                <a:cubicBezTo>
                  <a:pt x="1582606" y="448908"/>
                  <a:pt x="1594742" y="455435"/>
                  <a:pt x="1595717" y="466165"/>
                </a:cubicBezTo>
                <a:cubicBezTo>
                  <a:pt x="1597144" y="481858"/>
                  <a:pt x="1589837" y="540680"/>
                  <a:pt x="1577788" y="564777"/>
                </a:cubicBezTo>
                <a:cubicBezTo>
                  <a:pt x="1572970" y="574414"/>
                  <a:pt x="1564677" y="582034"/>
                  <a:pt x="1559859" y="591671"/>
                </a:cubicBezTo>
                <a:cubicBezTo>
                  <a:pt x="1555633" y="600123"/>
                  <a:pt x="1555756" y="610462"/>
                  <a:pt x="1550894" y="618565"/>
                </a:cubicBezTo>
                <a:cubicBezTo>
                  <a:pt x="1546545" y="625812"/>
                  <a:pt x="1538035" y="629732"/>
                  <a:pt x="1532964" y="636494"/>
                </a:cubicBezTo>
                <a:cubicBezTo>
                  <a:pt x="1472144" y="717589"/>
                  <a:pt x="1520296" y="667095"/>
                  <a:pt x="1479176" y="708212"/>
                </a:cubicBezTo>
                <a:cubicBezTo>
                  <a:pt x="1471493" y="731260"/>
                  <a:pt x="1465751" y="746193"/>
                  <a:pt x="1461247" y="770965"/>
                </a:cubicBezTo>
                <a:cubicBezTo>
                  <a:pt x="1457467" y="791754"/>
                  <a:pt x="1455270" y="812800"/>
                  <a:pt x="1452282" y="833718"/>
                </a:cubicBezTo>
                <a:cubicBezTo>
                  <a:pt x="1455270" y="845671"/>
                  <a:pt x="1461247" y="857256"/>
                  <a:pt x="1461247" y="869577"/>
                </a:cubicBezTo>
                <a:cubicBezTo>
                  <a:pt x="1461247" y="902622"/>
                  <a:pt x="1450391" y="912996"/>
                  <a:pt x="1443317" y="941294"/>
                </a:cubicBezTo>
                <a:cubicBezTo>
                  <a:pt x="1439622" y="956076"/>
                  <a:pt x="1438362" y="971418"/>
                  <a:pt x="1434353" y="986118"/>
                </a:cubicBezTo>
                <a:cubicBezTo>
                  <a:pt x="1429380" y="1004351"/>
                  <a:pt x="1416423" y="1021007"/>
                  <a:pt x="1416423" y="1039906"/>
                </a:cubicBezTo>
                <a:lnTo>
                  <a:pt x="1416423" y="1084730"/>
                </a:lnTo>
                <a:lnTo>
                  <a:pt x="1425388" y="107576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1" name="Curved Connector 20"/>
          <p:cNvCxnSpPr>
            <a:stCxn id="20" idx="45"/>
            <a:endCxn id="18" idx="2"/>
          </p:cNvCxnSpPr>
          <p:nvPr/>
        </p:nvCxnSpPr>
        <p:spPr>
          <a:xfrm>
            <a:off x="9260540" y="905434"/>
            <a:ext cx="555812" cy="4685"/>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9296208" y="887505"/>
            <a:ext cx="1309038" cy="1111935"/>
          </a:xfrm>
          <a:custGeom>
            <a:avLst/>
            <a:gdLst>
              <a:gd name="connsiteX0" fmla="*/ 932520 w 1309038"/>
              <a:gd name="connsiteY0" fmla="*/ 0 h 1111935"/>
              <a:gd name="connsiteX1" fmla="*/ 1066991 w 1309038"/>
              <a:gd name="connsiteY1" fmla="*/ 53788 h 1111935"/>
              <a:gd name="connsiteX2" fmla="*/ 1183532 w 1309038"/>
              <a:gd name="connsiteY2" fmla="*/ 143435 h 1111935"/>
              <a:gd name="connsiteX3" fmla="*/ 1219391 w 1309038"/>
              <a:gd name="connsiteY3" fmla="*/ 170329 h 1111935"/>
              <a:gd name="connsiteX4" fmla="*/ 1255250 w 1309038"/>
              <a:gd name="connsiteY4" fmla="*/ 179294 h 1111935"/>
              <a:gd name="connsiteX5" fmla="*/ 1282144 w 1309038"/>
              <a:gd name="connsiteY5" fmla="*/ 206188 h 1111935"/>
              <a:gd name="connsiteX6" fmla="*/ 1309038 w 1309038"/>
              <a:gd name="connsiteY6" fmla="*/ 224117 h 1111935"/>
              <a:gd name="connsiteX7" fmla="*/ 1255250 w 1309038"/>
              <a:gd name="connsiteY7" fmla="*/ 295835 h 1111935"/>
              <a:gd name="connsiteX8" fmla="*/ 1255250 w 1309038"/>
              <a:gd name="connsiteY8" fmla="*/ 295835 h 1111935"/>
              <a:gd name="connsiteX9" fmla="*/ 1237320 w 1309038"/>
              <a:gd name="connsiteY9" fmla="*/ 331694 h 1111935"/>
              <a:gd name="connsiteX10" fmla="*/ 1210426 w 1309038"/>
              <a:gd name="connsiteY10" fmla="*/ 421341 h 1111935"/>
              <a:gd name="connsiteX11" fmla="*/ 1192497 w 1309038"/>
              <a:gd name="connsiteY11" fmla="*/ 448235 h 1111935"/>
              <a:gd name="connsiteX12" fmla="*/ 1129744 w 1309038"/>
              <a:gd name="connsiteY12" fmla="*/ 493058 h 1111935"/>
              <a:gd name="connsiteX13" fmla="*/ 1093885 w 1309038"/>
              <a:gd name="connsiteY13" fmla="*/ 537882 h 1111935"/>
              <a:gd name="connsiteX14" fmla="*/ 1049061 w 1309038"/>
              <a:gd name="connsiteY14" fmla="*/ 573741 h 1111935"/>
              <a:gd name="connsiteX15" fmla="*/ 1031132 w 1309038"/>
              <a:gd name="connsiteY15" fmla="*/ 600635 h 1111935"/>
              <a:gd name="connsiteX16" fmla="*/ 986308 w 1309038"/>
              <a:gd name="connsiteY16" fmla="*/ 609600 h 1111935"/>
              <a:gd name="connsiteX17" fmla="*/ 914591 w 1309038"/>
              <a:gd name="connsiteY17" fmla="*/ 627529 h 1111935"/>
              <a:gd name="connsiteX18" fmla="*/ 860803 w 1309038"/>
              <a:gd name="connsiteY18" fmla="*/ 645458 h 1111935"/>
              <a:gd name="connsiteX19" fmla="*/ 789085 w 1309038"/>
              <a:gd name="connsiteY19" fmla="*/ 663388 h 1111935"/>
              <a:gd name="connsiteX20" fmla="*/ 744261 w 1309038"/>
              <a:gd name="connsiteY20" fmla="*/ 681317 h 1111935"/>
              <a:gd name="connsiteX21" fmla="*/ 681508 w 1309038"/>
              <a:gd name="connsiteY21" fmla="*/ 699247 h 1111935"/>
              <a:gd name="connsiteX22" fmla="*/ 627720 w 1309038"/>
              <a:gd name="connsiteY22" fmla="*/ 726141 h 1111935"/>
              <a:gd name="connsiteX23" fmla="*/ 564967 w 1309038"/>
              <a:gd name="connsiteY23" fmla="*/ 753035 h 1111935"/>
              <a:gd name="connsiteX24" fmla="*/ 520144 w 1309038"/>
              <a:gd name="connsiteY24" fmla="*/ 806823 h 1111935"/>
              <a:gd name="connsiteX25" fmla="*/ 502214 w 1309038"/>
              <a:gd name="connsiteY25" fmla="*/ 824752 h 1111935"/>
              <a:gd name="connsiteX26" fmla="*/ 466355 w 1309038"/>
              <a:gd name="connsiteY26" fmla="*/ 914400 h 1111935"/>
              <a:gd name="connsiteX27" fmla="*/ 439461 w 1309038"/>
              <a:gd name="connsiteY27" fmla="*/ 995082 h 1111935"/>
              <a:gd name="connsiteX28" fmla="*/ 430497 w 1309038"/>
              <a:gd name="connsiteY28" fmla="*/ 1030941 h 1111935"/>
              <a:gd name="connsiteX29" fmla="*/ 412567 w 1309038"/>
              <a:gd name="connsiteY29" fmla="*/ 1048870 h 1111935"/>
              <a:gd name="connsiteX30" fmla="*/ 322920 w 1309038"/>
              <a:gd name="connsiteY30" fmla="*/ 1075764 h 1111935"/>
              <a:gd name="connsiteX31" fmla="*/ 242238 w 1309038"/>
              <a:gd name="connsiteY31" fmla="*/ 1102658 h 1111935"/>
              <a:gd name="connsiteX32" fmla="*/ 233273 w 1309038"/>
              <a:gd name="connsiteY32" fmla="*/ 1075764 h 1111935"/>
              <a:gd name="connsiteX33" fmla="*/ 125697 w 1309038"/>
              <a:gd name="connsiteY33" fmla="*/ 1004047 h 1111935"/>
              <a:gd name="connsiteX34" fmla="*/ 45014 w 1309038"/>
              <a:gd name="connsiteY34" fmla="*/ 1021976 h 1111935"/>
              <a:gd name="connsiteX35" fmla="*/ 18120 w 1309038"/>
              <a:gd name="connsiteY35" fmla="*/ 1013011 h 1111935"/>
              <a:gd name="connsiteX36" fmla="*/ 191 w 1309038"/>
              <a:gd name="connsiteY36" fmla="*/ 986117 h 1111935"/>
              <a:gd name="connsiteX37" fmla="*/ 9155 w 1309038"/>
              <a:gd name="connsiteY37" fmla="*/ 950258 h 1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09038" h="1111935">
                <a:moveTo>
                  <a:pt x="932520" y="0"/>
                </a:moveTo>
                <a:cubicBezTo>
                  <a:pt x="942636" y="3794"/>
                  <a:pt x="1054674" y="44550"/>
                  <a:pt x="1066991" y="53788"/>
                </a:cubicBezTo>
                <a:cubicBezTo>
                  <a:pt x="1201083" y="154357"/>
                  <a:pt x="1096295" y="121625"/>
                  <a:pt x="1183532" y="143435"/>
                </a:cubicBezTo>
                <a:cubicBezTo>
                  <a:pt x="1195485" y="152400"/>
                  <a:pt x="1206027" y="163647"/>
                  <a:pt x="1219391" y="170329"/>
                </a:cubicBezTo>
                <a:cubicBezTo>
                  <a:pt x="1230411" y="175839"/>
                  <a:pt x="1244552" y="173181"/>
                  <a:pt x="1255250" y="179294"/>
                </a:cubicBezTo>
                <a:cubicBezTo>
                  <a:pt x="1266258" y="185584"/>
                  <a:pt x="1272404" y="198072"/>
                  <a:pt x="1282144" y="206188"/>
                </a:cubicBezTo>
                <a:cubicBezTo>
                  <a:pt x="1290421" y="213085"/>
                  <a:pt x="1300073" y="218141"/>
                  <a:pt x="1309038" y="224117"/>
                </a:cubicBezTo>
                <a:cubicBezTo>
                  <a:pt x="1293391" y="271057"/>
                  <a:pt x="1306755" y="244329"/>
                  <a:pt x="1255250" y="295835"/>
                </a:cubicBezTo>
                <a:lnTo>
                  <a:pt x="1255250" y="295835"/>
                </a:lnTo>
                <a:lnTo>
                  <a:pt x="1237320" y="331694"/>
                </a:lnTo>
                <a:cubicBezTo>
                  <a:pt x="1228243" y="386154"/>
                  <a:pt x="1234951" y="378422"/>
                  <a:pt x="1210426" y="421341"/>
                </a:cubicBezTo>
                <a:cubicBezTo>
                  <a:pt x="1205081" y="430696"/>
                  <a:pt x="1200115" y="440617"/>
                  <a:pt x="1192497" y="448235"/>
                </a:cubicBezTo>
                <a:cubicBezTo>
                  <a:pt x="1167258" y="473474"/>
                  <a:pt x="1155196" y="472696"/>
                  <a:pt x="1129744" y="493058"/>
                </a:cubicBezTo>
                <a:cubicBezTo>
                  <a:pt x="1085384" y="528546"/>
                  <a:pt x="1140481" y="491286"/>
                  <a:pt x="1093885" y="537882"/>
                </a:cubicBezTo>
                <a:cubicBezTo>
                  <a:pt x="1080355" y="551412"/>
                  <a:pt x="1062591" y="560211"/>
                  <a:pt x="1049061" y="573741"/>
                </a:cubicBezTo>
                <a:cubicBezTo>
                  <a:pt x="1041443" y="581359"/>
                  <a:pt x="1040487" y="595290"/>
                  <a:pt x="1031132" y="600635"/>
                </a:cubicBezTo>
                <a:cubicBezTo>
                  <a:pt x="1017902" y="608195"/>
                  <a:pt x="1001155" y="606174"/>
                  <a:pt x="986308" y="609600"/>
                </a:cubicBezTo>
                <a:cubicBezTo>
                  <a:pt x="962298" y="615141"/>
                  <a:pt x="938284" y="620760"/>
                  <a:pt x="914591" y="627529"/>
                </a:cubicBezTo>
                <a:cubicBezTo>
                  <a:pt x="896419" y="632721"/>
                  <a:pt x="878975" y="640266"/>
                  <a:pt x="860803" y="645458"/>
                </a:cubicBezTo>
                <a:cubicBezTo>
                  <a:pt x="837109" y="652228"/>
                  <a:pt x="812637" y="656141"/>
                  <a:pt x="789085" y="663388"/>
                </a:cubicBezTo>
                <a:cubicBezTo>
                  <a:pt x="773704" y="668120"/>
                  <a:pt x="759527" y="676228"/>
                  <a:pt x="744261" y="681317"/>
                </a:cubicBezTo>
                <a:cubicBezTo>
                  <a:pt x="723623" y="688196"/>
                  <a:pt x="701813" y="691437"/>
                  <a:pt x="681508" y="699247"/>
                </a:cubicBezTo>
                <a:cubicBezTo>
                  <a:pt x="662799" y="706443"/>
                  <a:pt x="646038" y="718000"/>
                  <a:pt x="627720" y="726141"/>
                </a:cubicBezTo>
                <a:cubicBezTo>
                  <a:pt x="596731" y="739914"/>
                  <a:pt x="597139" y="730054"/>
                  <a:pt x="564967" y="753035"/>
                </a:cubicBezTo>
                <a:cubicBezTo>
                  <a:pt x="535151" y="774332"/>
                  <a:pt x="541114" y="780611"/>
                  <a:pt x="520144" y="806823"/>
                </a:cubicBezTo>
                <a:cubicBezTo>
                  <a:pt x="514864" y="813423"/>
                  <a:pt x="508191" y="818776"/>
                  <a:pt x="502214" y="824752"/>
                </a:cubicBezTo>
                <a:cubicBezTo>
                  <a:pt x="486278" y="856624"/>
                  <a:pt x="473739" y="877478"/>
                  <a:pt x="466355" y="914400"/>
                </a:cubicBezTo>
                <a:cubicBezTo>
                  <a:pt x="454770" y="972327"/>
                  <a:pt x="464205" y="945595"/>
                  <a:pt x="439461" y="995082"/>
                </a:cubicBezTo>
                <a:cubicBezTo>
                  <a:pt x="436473" y="1007035"/>
                  <a:pt x="436007" y="1019921"/>
                  <a:pt x="430497" y="1030941"/>
                </a:cubicBezTo>
                <a:cubicBezTo>
                  <a:pt x="426717" y="1038501"/>
                  <a:pt x="419600" y="1044182"/>
                  <a:pt x="412567" y="1048870"/>
                </a:cubicBezTo>
                <a:cubicBezTo>
                  <a:pt x="377820" y="1072034"/>
                  <a:pt x="366265" y="1068540"/>
                  <a:pt x="322920" y="1075764"/>
                </a:cubicBezTo>
                <a:cubicBezTo>
                  <a:pt x="276287" y="1122397"/>
                  <a:pt x="303637" y="1114938"/>
                  <a:pt x="242238" y="1102658"/>
                </a:cubicBezTo>
                <a:cubicBezTo>
                  <a:pt x="239250" y="1093693"/>
                  <a:pt x="239176" y="1083143"/>
                  <a:pt x="233273" y="1075764"/>
                </a:cubicBezTo>
                <a:cubicBezTo>
                  <a:pt x="177252" y="1005738"/>
                  <a:pt x="190511" y="1017009"/>
                  <a:pt x="125697" y="1004047"/>
                </a:cubicBezTo>
                <a:cubicBezTo>
                  <a:pt x="111871" y="1007503"/>
                  <a:pt x="56390" y="1021976"/>
                  <a:pt x="45014" y="1021976"/>
                </a:cubicBezTo>
                <a:cubicBezTo>
                  <a:pt x="35564" y="1021976"/>
                  <a:pt x="27085" y="1015999"/>
                  <a:pt x="18120" y="1013011"/>
                </a:cubicBezTo>
                <a:cubicBezTo>
                  <a:pt x="12144" y="1004046"/>
                  <a:pt x="1715" y="996783"/>
                  <a:pt x="191" y="986117"/>
                </a:cubicBezTo>
                <a:cubicBezTo>
                  <a:pt x="-1551" y="973920"/>
                  <a:pt x="9155" y="950258"/>
                  <a:pt x="9155" y="9502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p:cNvSpPr/>
          <p:nvPr/>
        </p:nvSpPr>
        <p:spPr>
          <a:xfrm>
            <a:off x="9045386" y="1725270"/>
            <a:ext cx="385482" cy="309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t>
            </a:r>
            <a:endParaRPr lang="en-AU" dirty="0"/>
          </a:p>
        </p:txBody>
      </p:sp>
      <p:cxnSp>
        <p:nvCxnSpPr>
          <p:cNvPr id="24" name="Straight Connector 23"/>
          <p:cNvCxnSpPr/>
          <p:nvPr/>
        </p:nvCxnSpPr>
        <p:spPr>
          <a:xfrm flipH="1">
            <a:off x="8540117" y="175859"/>
            <a:ext cx="124269" cy="60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0" idx="36"/>
          </p:cNvCxnSpPr>
          <p:nvPr/>
        </p:nvCxnSpPr>
        <p:spPr>
          <a:xfrm>
            <a:off x="7598015" y="364170"/>
            <a:ext cx="721231" cy="442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705635" y="1308845"/>
            <a:ext cx="986119" cy="13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964608" y="1360405"/>
            <a:ext cx="172899" cy="208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0" idx="56"/>
          </p:cNvCxnSpPr>
          <p:nvPr/>
        </p:nvCxnSpPr>
        <p:spPr>
          <a:xfrm flipH="1">
            <a:off x="9386046" y="1273299"/>
            <a:ext cx="430306" cy="116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5"/>
          </p:cNvCxnSpPr>
          <p:nvPr/>
        </p:nvCxnSpPr>
        <p:spPr>
          <a:xfrm>
            <a:off x="8607933" y="1019620"/>
            <a:ext cx="617053" cy="339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2" idx="32"/>
          </p:cNvCxnSpPr>
          <p:nvPr/>
        </p:nvCxnSpPr>
        <p:spPr>
          <a:xfrm flipH="1">
            <a:off x="9529481" y="1569221"/>
            <a:ext cx="8965" cy="394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0" idx="4"/>
          </p:cNvCxnSpPr>
          <p:nvPr/>
        </p:nvCxnSpPr>
        <p:spPr>
          <a:xfrm flipH="1">
            <a:off x="8866093" y="1633396"/>
            <a:ext cx="76199" cy="231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4"/>
          </p:cNvCxnSpPr>
          <p:nvPr/>
        </p:nvCxnSpPr>
        <p:spPr>
          <a:xfrm>
            <a:off x="8866093" y="1864657"/>
            <a:ext cx="123016" cy="41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4"/>
          </p:cNvCxnSpPr>
          <p:nvPr/>
        </p:nvCxnSpPr>
        <p:spPr>
          <a:xfrm flipH="1">
            <a:off x="9058834" y="2034986"/>
            <a:ext cx="179293" cy="273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2" idx="31"/>
          </p:cNvCxnSpPr>
          <p:nvPr/>
        </p:nvCxnSpPr>
        <p:spPr>
          <a:xfrm flipH="1">
            <a:off x="9092203" y="1990163"/>
            <a:ext cx="446243" cy="326621"/>
          </a:xfrm>
          <a:prstGeom prst="line">
            <a:avLst/>
          </a:prstGeom>
        </p:spPr>
        <p:style>
          <a:lnRef idx="1">
            <a:schemeClr val="accent1"/>
          </a:lnRef>
          <a:fillRef idx="0">
            <a:schemeClr val="accent1"/>
          </a:fillRef>
          <a:effectRef idx="0">
            <a:schemeClr val="accent1"/>
          </a:effectRef>
          <a:fontRef idx="minor">
            <a:schemeClr val="tx1"/>
          </a:fontRef>
        </p:style>
      </p:cxnSp>
      <p:sp>
        <p:nvSpPr>
          <p:cNvPr id="35" name="Round Single Corner Rectangle 34"/>
          <p:cNvSpPr/>
          <p:nvPr/>
        </p:nvSpPr>
        <p:spPr>
          <a:xfrm>
            <a:off x="8044701" y="3720351"/>
            <a:ext cx="2327462" cy="538573"/>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&lt;&lt;</a:t>
            </a:r>
            <a:r>
              <a:rPr lang="en-AU" dirty="0" err="1" smtClean="0"/>
              <a:t>CodeList</a:t>
            </a:r>
            <a:r>
              <a:rPr lang="en-AU" dirty="0" smtClean="0"/>
              <a:t>&gt;&gt;</a:t>
            </a:r>
          </a:p>
          <a:p>
            <a:pPr algn="ctr"/>
            <a:r>
              <a:rPr lang="en-AU" dirty="0" err="1" smtClean="0"/>
              <a:t>FlowType</a:t>
            </a:r>
            <a:endParaRPr lang="en-AU" dirty="0"/>
          </a:p>
        </p:txBody>
      </p:sp>
      <p:sp>
        <p:nvSpPr>
          <p:cNvPr id="36" name="Rectangle 35"/>
          <p:cNvSpPr/>
          <p:nvPr/>
        </p:nvSpPr>
        <p:spPr>
          <a:xfrm>
            <a:off x="8044701" y="4267200"/>
            <a:ext cx="2327462" cy="44851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ound Single Corner Rectangle 37"/>
          <p:cNvSpPr/>
          <p:nvPr/>
        </p:nvSpPr>
        <p:spPr>
          <a:xfrm>
            <a:off x="3320301" y="5598739"/>
            <a:ext cx="2327462" cy="358588"/>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My_model</a:t>
            </a:r>
            <a:endParaRPr lang="en-AU" dirty="0"/>
          </a:p>
        </p:txBody>
      </p:sp>
      <p:sp>
        <p:nvSpPr>
          <p:cNvPr id="39" name="Rectangle 38"/>
          <p:cNvSpPr/>
          <p:nvPr/>
        </p:nvSpPr>
        <p:spPr>
          <a:xfrm>
            <a:off x="3320301" y="5957327"/>
            <a:ext cx="2327462" cy="90067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400" dirty="0" err="1" smtClean="0">
                <a:solidFill>
                  <a:schemeClr val="tx1"/>
                </a:solidFill>
              </a:rPr>
              <a:t>percentLR:Real</a:t>
            </a:r>
            <a:endParaRPr lang="en-AU" sz="1400" dirty="0" smtClean="0">
              <a:solidFill>
                <a:schemeClr val="tx1"/>
              </a:solidFill>
            </a:endParaRPr>
          </a:p>
          <a:p>
            <a:r>
              <a:rPr lang="en-AU" sz="1400" dirty="0" err="1" smtClean="0">
                <a:solidFill>
                  <a:schemeClr val="tx1"/>
                </a:solidFill>
              </a:rPr>
              <a:t>percentRL:Real</a:t>
            </a:r>
            <a:endParaRPr lang="en-AU" sz="1400" dirty="0" smtClean="0">
              <a:solidFill>
                <a:schemeClr val="tx1"/>
              </a:solidFill>
            </a:endParaRPr>
          </a:p>
          <a:p>
            <a:r>
              <a:rPr lang="en-AU" sz="1400" dirty="0" err="1" smtClean="0">
                <a:solidFill>
                  <a:schemeClr val="tx1"/>
                </a:solidFill>
              </a:rPr>
              <a:t>flowThresholdMin:Real</a:t>
            </a:r>
            <a:endParaRPr lang="en-AU" sz="1400" dirty="0" smtClean="0">
              <a:solidFill>
                <a:schemeClr val="tx1"/>
              </a:solidFill>
            </a:endParaRPr>
          </a:p>
          <a:p>
            <a:r>
              <a:rPr lang="en-AU" sz="1400" dirty="0" err="1" smtClean="0">
                <a:solidFill>
                  <a:schemeClr val="tx1"/>
                </a:solidFill>
              </a:rPr>
              <a:t>flowThresholdMax:Real</a:t>
            </a:r>
            <a:endParaRPr lang="en-AU" sz="1400" dirty="0">
              <a:solidFill>
                <a:schemeClr val="tx1"/>
              </a:solidFill>
            </a:endParaRPr>
          </a:p>
        </p:txBody>
      </p:sp>
      <p:sp>
        <p:nvSpPr>
          <p:cNvPr id="40" name="Round Single Corner Rectangle 39"/>
          <p:cNvSpPr/>
          <p:nvPr/>
        </p:nvSpPr>
        <p:spPr>
          <a:xfrm>
            <a:off x="7973776" y="5329452"/>
            <a:ext cx="2327462" cy="538573"/>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&lt;&lt;</a:t>
            </a:r>
            <a:r>
              <a:rPr lang="en-AU" dirty="0" err="1" smtClean="0"/>
              <a:t>CodeList</a:t>
            </a:r>
            <a:r>
              <a:rPr lang="en-AU" dirty="0" smtClean="0"/>
              <a:t>&gt;&gt;</a:t>
            </a:r>
          </a:p>
          <a:p>
            <a:pPr algn="ctr"/>
            <a:r>
              <a:rPr lang="en-AU" dirty="0" err="1" smtClean="0"/>
              <a:t>myList</a:t>
            </a:r>
            <a:endParaRPr lang="en-AU" dirty="0"/>
          </a:p>
        </p:txBody>
      </p:sp>
      <p:sp>
        <p:nvSpPr>
          <p:cNvPr id="41" name="Rectangle 40"/>
          <p:cNvSpPr/>
          <p:nvPr/>
        </p:nvSpPr>
        <p:spPr>
          <a:xfrm>
            <a:off x="7973776" y="5876301"/>
            <a:ext cx="2327462" cy="91439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Noflow</a:t>
            </a:r>
            <a:endParaRPr lang="en-AU" dirty="0" smtClean="0">
              <a:solidFill>
                <a:schemeClr val="tx1"/>
              </a:solidFill>
            </a:endParaRPr>
          </a:p>
          <a:p>
            <a:r>
              <a:rPr lang="en-AU" dirty="0" smtClean="0">
                <a:solidFill>
                  <a:schemeClr val="tx1"/>
                </a:solidFill>
              </a:rPr>
              <a:t>Normal</a:t>
            </a:r>
          </a:p>
          <a:p>
            <a:r>
              <a:rPr lang="en-AU" dirty="0" smtClean="0">
                <a:solidFill>
                  <a:schemeClr val="tx1"/>
                </a:solidFill>
              </a:rPr>
              <a:t>Flood</a:t>
            </a:r>
            <a:endParaRPr lang="en-AU" dirty="0">
              <a:solidFill>
                <a:schemeClr val="tx1"/>
              </a:solidFill>
            </a:endParaRPr>
          </a:p>
        </p:txBody>
      </p:sp>
      <p:cxnSp>
        <p:nvCxnSpPr>
          <p:cNvPr id="43" name="Straight Connector 42"/>
          <p:cNvCxnSpPr>
            <a:stCxn id="38" idx="0"/>
            <a:endCxn id="8" idx="2"/>
          </p:cNvCxnSpPr>
          <p:nvPr/>
        </p:nvCxnSpPr>
        <p:spPr>
          <a:xfrm flipH="1" flipV="1">
            <a:off x="4430245" y="4885767"/>
            <a:ext cx="53787" cy="712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0"/>
            <a:endCxn id="36" idx="2"/>
          </p:cNvCxnSpPr>
          <p:nvPr/>
        </p:nvCxnSpPr>
        <p:spPr>
          <a:xfrm flipV="1">
            <a:off x="9137507" y="4715715"/>
            <a:ext cx="70925" cy="6137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Isosceles Triangle 45"/>
          <p:cNvSpPr/>
          <p:nvPr/>
        </p:nvSpPr>
        <p:spPr>
          <a:xfrm>
            <a:off x="4294094" y="4903694"/>
            <a:ext cx="304800" cy="1839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Isosceles Triangle 46"/>
          <p:cNvSpPr/>
          <p:nvPr/>
        </p:nvSpPr>
        <p:spPr>
          <a:xfrm>
            <a:off x="9058834" y="4738190"/>
            <a:ext cx="304800" cy="1839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p:cNvSpPr txBox="1"/>
          <p:nvPr/>
        </p:nvSpPr>
        <p:spPr>
          <a:xfrm>
            <a:off x="373223" y="5278645"/>
            <a:ext cx="2086467" cy="1477328"/>
          </a:xfrm>
          <a:prstGeom prst="rect">
            <a:avLst/>
          </a:prstGeom>
          <a:noFill/>
        </p:spPr>
        <p:txBody>
          <a:bodyPr wrap="square" rtlCol="0">
            <a:spAutoFit/>
          </a:bodyPr>
          <a:lstStyle/>
          <a:p>
            <a:r>
              <a:rPr lang="en-AU" dirty="0" smtClean="0"/>
              <a:t>Bi-directional – but repeated for different flow regimes.. Just a choice!</a:t>
            </a:r>
            <a:endParaRPr lang="en-AU" dirty="0"/>
          </a:p>
        </p:txBody>
      </p:sp>
      <p:sp>
        <p:nvSpPr>
          <p:cNvPr id="49" name="Round Single Corner Rectangle 48"/>
          <p:cNvSpPr/>
          <p:nvPr/>
        </p:nvSpPr>
        <p:spPr>
          <a:xfrm>
            <a:off x="1007706" y="2271065"/>
            <a:ext cx="45719" cy="4571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728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Usability..</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UML association class – can be modelled directly on the association…</a:t>
            </a:r>
          </a:p>
          <a:p>
            <a:pPr lvl="1"/>
            <a:r>
              <a:rPr lang="en-AU" dirty="0" smtClean="0"/>
              <a:t>What is the status of this in the ISO modelling </a:t>
            </a:r>
          </a:p>
          <a:p>
            <a:pPr lvl="1"/>
            <a:r>
              <a:rPr lang="en-AU" dirty="0" smtClean="0"/>
              <a:t>How hard to subclass in practice – support in tools?</a:t>
            </a:r>
          </a:p>
          <a:p>
            <a:pPr lvl="1"/>
            <a:r>
              <a:rPr lang="en-AU" dirty="0" smtClean="0"/>
              <a:t>How to handle this in mappings?</a:t>
            </a:r>
          </a:p>
          <a:p>
            <a:r>
              <a:rPr lang="en-AU" dirty="0" smtClean="0"/>
              <a:t>RDF equivalent – reification</a:t>
            </a:r>
          </a:p>
          <a:p>
            <a:pPr lvl="1"/>
            <a:r>
              <a:rPr lang="en-AU" dirty="0" smtClean="0"/>
              <a:t>Object Predicate Subject .</a:t>
            </a:r>
          </a:p>
          <a:p>
            <a:pPr lvl="1"/>
            <a:r>
              <a:rPr lang="en-AU" dirty="0" err="1" smtClean="0"/>
              <a:t>myP</a:t>
            </a:r>
            <a:r>
              <a:rPr lang="en-AU" dirty="0" smtClean="0"/>
              <a:t> a Predicate</a:t>
            </a:r>
          </a:p>
          <a:p>
            <a:pPr lvl="2"/>
            <a:r>
              <a:rPr lang="en-AU" dirty="0" err="1" smtClean="0"/>
              <a:t>Source:A</a:t>
            </a:r>
            <a:endParaRPr lang="en-AU" dirty="0" smtClean="0"/>
          </a:p>
          <a:p>
            <a:pPr lvl="2"/>
            <a:r>
              <a:rPr lang="en-AU" dirty="0" err="1" smtClean="0"/>
              <a:t>Target:B</a:t>
            </a:r>
            <a:endParaRPr lang="en-AU" dirty="0" smtClean="0"/>
          </a:p>
          <a:p>
            <a:pPr lvl="2"/>
            <a:r>
              <a:rPr lang="en-AU" dirty="0" smtClean="0"/>
              <a:t>myProperty1: “some more information about this instance”</a:t>
            </a:r>
            <a:endParaRPr lang="en-AU" dirty="0"/>
          </a:p>
          <a:p>
            <a:r>
              <a:rPr lang="en-AU" dirty="0" smtClean="0"/>
              <a:t>Can use both (does an association class collapse to supporting both cases in the encoding?)</a:t>
            </a:r>
          </a:p>
          <a:p>
            <a:r>
              <a:rPr lang="en-AU" dirty="0" smtClean="0"/>
              <a:t>What if nothing found for a individual feature – 0 or null?</a:t>
            </a:r>
          </a:p>
          <a:p>
            <a:pPr lvl="1"/>
            <a:r>
              <a:rPr lang="en-AU" dirty="0" smtClean="0"/>
              <a:t> Can look at mapping model for product and see if there is an attribute mapped to </a:t>
            </a:r>
            <a:r>
              <a:rPr lang="en-AU" dirty="0" err="1" smtClean="0"/>
              <a:t>conjointCatchment</a:t>
            </a:r>
            <a:endParaRPr lang="en-AU" dirty="0"/>
          </a:p>
        </p:txBody>
      </p:sp>
    </p:spTree>
    <p:extLst>
      <p:ext uri="{BB962C8B-B14F-4D97-AF65-F5344CB8AC3E}">
        <p14:creationId xmlns:p14="http://schemas.microsoft.com/office/powerpoint/2010/main" val="295154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578</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Catchment Conundrums</vt:lpstr>
      <vt:lpstr>Definition</vt:lpstr>
      <vt:lpstr>Catchment models</vt:lpstr>
      <vt:lpstr>Flexibility and ambiguity.</vt:lpstr>
      <vt:lpstr>Real world complexity: area is _always_ arbitrary </vt:lpstr>
      <vt:lpstr>PowerPoint Presentation</vt:lpstr>
      <vt:lpstr>Modelling options</vt:lpstr>
      <vt:lpstr>Modelling options 2</vt:lpstr>
      <vt:lpstr>Usability..</vt:lpstr>
      <vt:lpstr>Why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Atkinson</dc:creator>
  <cp:lastModifiedBy>Rob Atkinson</cp:lastModifiedBy>
  <cp:revision>12</cp:revision>
  <dcterms:created xsi:type="dcterms:W3CDTF">2016-02-04T04:15:50Z</dcterms:created>
  <dcterms:modified xsi:type="dcterms:W3CDTF">2016-02-04T20:28:34Z</dcterms:modified>
</cp:coreProperties>
</file>