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4"/>
  </p:notesMasterIdLst>
  <p:sldIdLst>
    <p:sldId id="307" r:id="rId5"/>
    <p:sldId id="261" r:id="rId6"/>
    <p:sldId id="364" r:id="rId7"/>
    <p:sldId id="365" r:id="rId8"/>
    <p:sldId id="367" r:id="rId9"/>
    <p:sldId id="368" r:id="rId10"/>
    <p:sldId id="372" r:id="rId11"/>
    <p:sldId id="369" r:id="rId12"/>
    <p:sldId id="3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Chernov" initials="IC" lastIdx="8" clrIdx="0">
    <p:extLst>
      <p:ext uri="{19B8F6BF-5375-455C-9EA6-DF929625EA0E}">
        <p15:presenceInfo xmlns:p15="http://schemas.microsoft.com/office/powerpoint/2012/main" userId="S::ichernov@wmo.int::0c229f36-d9ed-47a4-8043-f1b5ba734975" providerId="AD"/>
      </p:ext>
    </p:extLst>
  </p:cmAuthor>
  <p:cmAuthor id="2" name="Guest User" initials="GU" lastIdx="14" clrIdx="1">
    <p:extLst>
      <p:ext uri="{19B8F6BF-5375-455C-9EA6-DF929625EA0E}">
        <p15:presenceInfo xmlns:p15="http://schemas.microsoft.com/office/powerpoint/2012/main" userId="S::urn:spo:anon#371f6b56cde7231ebf900e9099166246fc0459f71c576db7df983312efcfc67e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64A"/>
    <a:srgbClr val="FFA514"/>
    <a:srgbClr val="00529C"/>
    <a:srgbClr val="674DFF"/>
    <a:srgbClr val="6E54FF"/>
    <a:srgbClr val="6E56F5"/>
    <a:srgbClr val="512AB5"/>
    <a:srgbClr val="6B3DE0"/>
    <a:srgbClr val="6D43E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29629-7BAF-4855-913B-CD3E85463594}" v="8" dt="2022-02-03T13:24:40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 autoAdjust="0"/>
    <p:restoredTop sz="85294" autoAdjust="0"/>
  </p:normalViewPr>
  <p:slideViewPr>
    <p:cSldViewPr snapToGrid="0">
      <p:cViewPr varScale="1">
        <p:scale>
          <a:sx n="75" d="100"/>
          <a:sy n="75" d="100"/>
        </p:scale>
        <p:origin x="88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Chernov" userId="0c229f36-d9ed-47a4-8043-f1b5ba734975" providerId="ADAL" clId="{91B56E08-ADCE-48EC-AD65-41B3BB875B93}"/>
    <pc:docChg chg="modSld">
      <pc:chgData name="Igor Chernov" userId="0c229f36-d9ed-47a4-8043-f1b5ba734975" providerId="ADAL" clId="{91B56E08-ADCE-48EC-AD65-41B3BB875B93}" dt="2022-02-03T13:25:49.098" v="0" actId="1076"/>
      <pc:docMkLst>
        <pc:docMk/>
      </pc:docMkLst>
      <pc:sldChg chg="modSp">
        <pc:chgData name="Igor Chernov" userId="0c229f36-d9ed-47a4-8043-f1b5ba734975" providerId="ADAL" clId="{91B56E08-ADCE-48EC-AD65-41B3BB875B93}" dt="2022-02-03T13:25:49.098" v="0" actId="1076"/>
        <pc:sldMkLst>
          <pc:docMk/>
          <pc:sldMk cId="4069910487" sldId="307"/>
        </pc:sldMkLst>
        <pc:spChg chg="mod">
          <ac:chgData name="Igor Chernov" userId="0c229f36-d9ed-47a4-8043-f1b5ba734975" providerId="ADAL" clId="{91B56E08-ADCE-48EC-AD65-41B3BB875B93}" dt="2022-02-03T13:25:49.098" v="0" actId="1076"/>
          <ac:spMkLst>
            <pc:docMk/>
            <pc:sldMk cId="4069910487" sldId="307"/>
            <ac:spMk id="12" creationId="{90826D7F-99BA-4A42-A219-7F387962CD13}"/>
          </ac:spMkLst>
        </pc:spChg>
      </pc:sldChg>
    </pc:docChg>
  </pc:docChgLst>
  <pc:docChgLst>
    <pc:chgData name="Igor Chernov" userId="0c229f36-d9ed-47a4-8043-f1b5ba734975" providerId="ADAL" clId="{056CA26B-DBD8-4420-B903-1CC21C9AB6FB}"/>
    <pc:docChg chg="undo delSld modSld sldOrd">
      <pc:chgData name="Igor Chernov" userId="0c229f36-d9ed-47a4-8043-f1b5ba734975" providerId="ADAL" clId="{056CA26B-DBD8-4420-B903-1CC21C9AB6FB}" dt="2021-08-24T12:41:09.140" v="15" actId="1076"/>
      <pc:docMkLst>
        <pc:docMk/>
      </pc:docMkLst>
      <pc:sldChg chg="addSp modSp">
        <pc:chgData name="Igor Chernov" userId="0c229f36-d9ed-47a4-8043-f1b5ba734975" providerId="ADAL" clId="{056CA26B-DBD8-4420-B903-1CC21C9AB6FB}" dt="2021-08-24T12:41:09.140" v="15" actId="1076"/>
        <pc:sldMkLst>
          <pc:docMk/>
          <pc:sldMk cId="911067385" sldId="261"/>
        </pc:sldMkLst>
        <pc:spChg chg="mod">
          <ac:chgData name="Igor Chernov" userId="0c229f36-d9ed-47a4-8043-f1b5ba734975" providerId="ADAL" clId="{056CA26B-DBD8-4420-B903-1CC21C9AB6FB}" dt="2021-08-24T12:40:53.352" v="10" actId="164"/>
          <ac:spMkLst>
            <pc:docMk/>
            <pc:sldMk cId="911067385" sldId="261"/>
            <ac:spMk id="4" creationId="{9B66DC93-30A2-4C1F-BE50-284B9360C147}"/>
          </ac:spMkLst>
        </pc:spChg>
        <pc:spChg chg="mod">
          <ac:chgData name="Igor Chernov" userId="0c229f36-d9ed-47a4-8043-f1b5ba734975" providerId="ADAL" clId="{056CA26B-DBD8-4420-B903-1CC21C9AB6FB}" dt="2021-08-24T12:41:01.117" v="13" actId="164"/>
          <ac:spMkLst>
            <pc:docMk/>
            <pc:sldMk cId="911067385" sldId="261"/>
            <ac:spMk id="14" creationId="{2B04DACD-4D07-4851-8EB7-25B34A986A42}"/>
          </ac:spMkLst>
        </pc:spChg>
        <pc:spChg chg="mod">
          <ac:chgData name="Igor Chernov" userId="0c229f36-d9ed-47a4-8043-f1b5ba734975" providerId="ADAL" clId="{056CA26B-DBD8-4420-B903-1CC21C9AB6FB}" dt="2021-08-24T12:41:01.117" v="13" actId="164"/>
          <ac:spMkLst>
            <pc:docMk/>
            <pc:sldMk cId="911067385" sldId="261"/>
            <ac:spMk id="20" creationId="{18C3E542-6C57-4675-A2DA-216E9B1BF119}"/>
          </ac:spMkLst>
        </pc:spChg>
        <pc:spChg chg="mod">
          <ac:chgData name="Igor Chernov" userId="0c229f36-d9ed-47a4-8043-f1b5ba734975" providerId="ADAL" clId="{056CA26B-DBD8-4420-B903-1CC21C9AB6FB}" dt="2021-08-24T12:40:53.352" v="10" actId="164"/>
          <ac:spMkLst>
            <pc:docMk/>
            <pc:sldMk cId="911067385" sldId="261"/>
            <ac:spMk id="39" creationId="{7ABC48A0-EE20-41AB-A167-534BA79A6DC1}"/>
          </ac:spMkLst>
        </pc:spChg>
        <pc:grpChg chg="add mod">
          <ac:chgData name="Igor Chernov" userId="0c229f36-d9ed-47a4-8043-f1b5ba734975" providerId="ADAL" clId="{056CA26B-DBD8-4420-B903-1CC21C9AB6FB}" dt="2021-08-24T12:41:01.117" v="13" actId="164"/>
          <ac:grpSpMkLst>
            <pc:docMk/>
            <pc:sldMk cId="911067385" sldId="261"/>
            <ac:grpSpMk id="3" creationId="{9A835446-C8AB-4787-940C-A9C401540168}"/>
          </ac:grpSpMkLst>
        </pc:grpChg>
        <pc:grpChg chg="add mod">
          <ac:chgData name="Igor Chernov" userId="0c229f36-d9ed-47a4-8043-f1b5ba734975" providerId="ADAL" clId="{056CA26B-DBD8-4420-B903-1CC21C9AB6FB}" dt="2021-08-24T12:41:09.140" v="15" actId="1076"/>
          <ac:grpSpMkLst>
            <pc:docMk/>
            <pc:sldMk cId="911067385" sldId="261"/>
            <ac:grpSpMk id="6" creationId="{BAF39611-0E28-4958-8FE3-F3B62F1187B5}"/>
          </ac:grpSpMkLst>
        </pc:grpChg>
        <pc:grpChg chg="mod">
          <ac:chgData name="Igor Chernov" userId="0c229f36-d9ed-47a4-8043-f1b5ba734975" providerId="ADAL" clId="{056CA26B-DBD8-4420-B903-1CC21C9AB6FB}" dt="2021-08-24T12:40:53.352" v="10" actId="164"/>
          <ac:grpSpMkLst>
            <pc:docMk/>
            <pc:sldMk cId="911067385" sldId="261"/>
            <ac:grpSpMk id="7" creationId="{AB14D7B4-D1B4-4685-BA95-E0FCD5A323CF}"/>
          </ac:grpSpMkLst>
        </pc:grpChg>
        <pc:grpChg chg="mod">
          <ac:chgData name="Igor Chernov" userId="0c229f36-d9ed-47a4-8043-f1b5ba734975" providerId="ADAL" clId="{056CA26B-DBD8-4420-B903-1CC21C9AB6FB}" dt="2021-08-24T12:40:53.352" v="10" actId="164"/>
          <ac:grpSpMkLst>
            <pc:docMk/>
            <pc:sldMk cId="911067385" sldId="261"/>
            <ac:grpSpMk id="13" creationId="{BD6BB37C-BC39-4D4B-A442-63730495495F}"/>
          </ac:grpSpMkLst>
        </pc:grpChg>
        <pc:grpChg chg="mod">
          <ac:chgData name="Igor Chernov" userId="0c229f36-d9ed-47a4-8043-f1b5ba734975" providerId="ADAL" clId="{056CA26B-DBD8-4420-B903-1CC21C9AB6FB}" dt="2021-08-24T12:40:53.352" v="10" actId="164"/>
          <ac:grpSpMkLst>
            <pc:docMk/>
            <pc:sldMk cId="911067385" sldId="261"/>
            <ac:grpSpMk id="15" creationId="{9267E8C5-F8DC-4789-A818-18B0A2DF04F6}"/>
          </ac:grpSpMkLst>
        </pc:grpChg>
        <pc:grpChg chg="mod">
          <ac:chgData name="Igor Chernov" userId="0c229f36-d9ed-47a4-8043-f1b5ba734975" providerId="ADAL" clId="{056CA26B-DBD8-4420-B903-1CC21C9AB6FB}" dt="2021-08-24T12:40:53.352" v="10" actId="164"/>
          <ac:grpSpMkLst>
            <pc:docMk/>
            <pc:sldMk cId="911067385" sldId="261"/>
            <ac:grpSpMk id="33" creationId="{662FA330-413F-49B8-971B-F59045AE8721}"/>
          </ac:grpSpMkLst>
        </pc:grpChg>
        <pc:grpChg chg="mod">
          <ac:chgData name="Igor Chernov" userId="0c229f36-d9ed-47a4-8043-f1b5ba734975" providerId="ADAL" clId="{056CA26B-DBD8-4420-B903-1CC21C9AB6FB}" dt="2021-08-24T12:40:53.352" v="10" actId="164"/>
          <ac:grpSpMkLst>
            <pc:docMk/>
            <pc:sldMk cId="911067385" sldId="261"/>
            <ac:grpSpMk id="34" creationId="{0F4B60F9-9B0F-4F6C-9B0B-E6AD6262D507}"/>
          </ac:grpSpMkLst>
        </pc:grpChg>
        <pc:picChg chg="mod">
          <ac:chgData name="Igor Chernov" userId="0c229f36-d9ed-47a4-8043-f1b5ba734975" providerId="ADAL" clId="{056CA26B-DBD8-4420-B903-1CC21C9AB6FB}" dt="2021-08-24T12:40:53.352" v="10" actId="164"/>
          <ac:picMkLst>
            <pc:docMk/>
            <pc:sldMk cId="911067385" sldId="261"/>
            <ac:picMk id="2" creationId="{82A7AD1A-6ECB-4777-8B58-F2ED40370B65}"/>
          </ac:picMkLst>
        </pc:picChg>
      </pc:sldChg>
      <pc:sldChg chg="ord">
        <pc:chgData name="Igor Chernov" userId="0c229f36-d9ed-47a4-8043-f1b5ba734975" providerId="ADAL" clId="{056CA26B-DBD8-4420-B903-1CC21C9AB6FB}" dt="2021-08-06T14:51:49.720" v="8"/>
        <pc:sldMkLst>
          <pc:docMk/>
          <pc:sldMk cId="2923265273" sldId="269"/>
        </pc:sldMkLst>
      </pc:sldChg>
      <pc:sldChg chg="del">
        <pc:chgData name="Igor Chernov" userId="0c229f36-d9ed-47a4-8043-f1b5ba734975" providerId="ADAL" clId="{056CA26B-DBD8-4420-B903-1CC21C9AB6FB}" dt="2021-08-06T14:49:40.279" v="1" actId="2696"/>
        <pc:sldMkLst>
          <pc:docMk/>
          <pc:sldMk cId="1197083354" sldId="306"/>
        </pc:sldMkLst>
      </pc:sldChg>
      <pc:sldChg chg="del">
        <pc:chgData name="Igor Chernov" userId="0c229f36-d9ed-47a4-8043-f1b5ba734975" providerId="ADAL" clId="{056CA26B-DBD8-4420-B903-1CC21C9AB6FB}" dt="2021-08-06T14:48:33.893" v="0" actId="2696"/>
        <pc:sldMkLst>
          <pc:docMk/>
          <pc:sldMk cId="3727305350" sldId="330"/>
        </pc:sldMkLst>
      </pc:sldChg>
      <pc:sldChg chg="ord">
        <pc:chgData name="Igor Chernov" userId="0c229f36-d9ed-47a4-8043-f1b5ba734975" providerId="ADAL" clId="{056CA26B-DBD8-4420-B903-1CC21C9AB6FB}" dt="2021-08-06T14:51:25.432" v="3"/>
        <pc:sldMkLst>
          <pc:docMk/>
          <pc:sldMk cId="2849194649" sldId="336"/>
        </pc:sldMkLst>
      </pc:sldChg>
      <pc:sldChg chg="ord">
        <pc:chgData name="Igor Chernov" userId="0c229f36-d9ed-47a4-8043-f1b5ba734975" providerId="ADAL" clId="{056CA26B-DBD8-4420-B903-1CC21C9AB6FB}" dt="2021-08-06T14:51:53.863" v="9"/>
        <pc:sldMkLst>
          <pc:docMk/>
          <pc:sldMk cId="246159766" sldId="339"/>
        </pc:sldMkLst>
      </pc:sldChg>
      <pc:sldChg chg="del">
        <pc:chgData name="Igor Chernov" userId="0c229f36-d9ed-47a4-8043-f1b5ba734975" providerId="ADAL" clId="{056CA26B-DBD8-4420-B903-1CC21C9AB6FB}" dt="2021-08-06T14:49:57.965" v="2" actId="2696"/>
        <pc:sldMkLst>
          <pc:docMk/>
          <pc:sldMk cId="1455501438" sldId="357"/>
        </pc:sldMkLst>
      </pc:sldChg>
    </pc:docChg>
  </pc:docChgLst>
  <pc:docChgLst>
    <pc:chgData name="Igor Chernov" userId="0c229f36-d9ed-47a4-8043-f1b5ba734975" providerId="ADAL" clId="{6226C0C3-5835-4ED6-9E23-E9641E98E44B}"/>
    <pc:docChg chg="undo modSld">
      <pc:chgData name="Igor Chernov" userId="0c229f36-d9ed-47a4-8043-f1b5ba734975" providerId="ADAL" clId="{6226C0C3-5835-4ED6-9E23-E9641E98E44B}" dt="2021-12-21T20:58:14.236" v="7" actId="165"/>
      <pc:docMkLst>
        <pc:docMk/>
      </pc:docMkLst>
      <pc:sldChg chg="addSp delSp modSp modAnim">
        <pc:chgData name="Igor Chernov" userId="0c229f36-d9ed-47a4-8043-f1b5ba734975" providerId="ADAL" clId="{6226C0C3-5835-4ED6-9E23-E9641E98E44B}" dt="2021-12-21T20:58:14.236" v="7" actId="165"/>
        <pc:sldMkLst>
          <pc:docMk/>
          <pc:sldMk cId="3266341589" sldId="297"/>
        </pc:sldMkLst>
        <pc:spChg chg="mod topLvl">
          <ac:chgData name="Igor Chernov" userId="0c229f36-d9ed-47a4-8043-f1b5ba734975" providerId="ADAL" clId="{6226C0C3-5835-4ED6-9E23-E9641E98E44B}" dt="2021-12-21T20:58:14.236" v="7" actId="165"/>
          <ac:spMkLst>
            <pc:docMk/>
            <pc:sldMk cId="3266341589" sldId="297"/>
            <ac:spMk id="41" creationId="{D2D7DC51-FE69-4AB3-BFC8-5496FB5CF650}"/>
          </ac:spMkLst>
        </pc:spChg>
        <pc:grpChg chg="add del mod">
          <ac:chgData name="Igor Chernov" userId="0c229f36-d9ed-47a4-8043-f1b5ba734975" providerId="ADAL" clId="{6226C0C3-5835-4ED6-9E23-E9641E98E44B}" dt="2021-12-21T20:58:14.236" v="7" actId="165"/>
          <ac:grpSpMkLst>
            <pc:docMk/>
            <pc:sldMk cId="3266341589" sldId="297"/>
            <ac:grpSpMk id="20" creationId="{10B6C023-6DD8-43FE-8E48-C37BFC2B37E4}"/>
          </ac:grpSpMkLst>
        </pc:grpChg>
        <pc:picChg chg="mod topLvl">
          <ac:chgData name="Igor Chernov" userId="0c229f36-d9ed-47a4-8043-f1b5ba734975" providerId="ADAL" clId="{6226C0C3-5835-4ED6-9E23-E9641E98E44B}" dt="2021-12-21T20:58:14.236" v="7" actId="165"/>
          <ac:picMkLst>
            <pc:docMk/>
            <pc:sldMk cId="3266341589" sldId="297"/>
            <ac:picMk id="16" creationId="{5B6B81D4-C7D9-472D-896D-9425CFD5EE06}"/>
          </ac:picMkLst>
        </pc:picChg>
      </pc:sldChg>
    </pc:docChg>
  </pc:docChgLst>
  <pc:docChgLst>
    <pc:chgData name="Igor Chernov" userId="0c229f36-d9ed-47a4-8043-f1b5ba734975" providerId="ADAL" clId="{41F706AC-7512-40B5-8CBE-1640BBB82CA4}"/>
    <pc:docChg chg="undo custSel modSld">
      <pc:chgData name="Igor Chernov" userId="0c229f36-d9ed-47a4-8043-f1b5ba734975" providerId="ADAL" clId="{41F706AC-7512-40B5-8CBE-1640BBB82CA4}" dt="2021-08-02T10:04:04.990" v="122" actId="478"/>
      <pc:docMkLst>
        <pc:docMk/>
      </pc:docMkLst>
      <pc:sldChg chg="modSp">
        <pc:chgData name="Igor Chernov" userId="0c229f36-d9ed-47a4-8043-f1b5ba734975" providerId="ADAL" clId="{41F706AC-7512-40B5-8CBE-1640BBB82CA4}" dt="2021-07-16T13:06:37.660" v="70" actId="1076"/>
        <pc:sldMkLst>
          <pc:docMk/>
          <pc:sldMk cId="63687114" sldId="304"/>
        </pc:sldMkLst>
        <pc:spChg chg="mod">
          <ac:chgData name="Igor Chernov" userId="0c229f36-d9ed-47a4-8043-f1b5ba734975" providerId="ADAL" clId="{41F706AC-7512-40B5-8CBE-1640BBB82CA4}" dt="2021-07-16T13:06:27.982" v="68" actId="1076"/>
          <ac:spMkLst>
            <pc:docMk/>
            <pc:sldMk cId="63687114" sldId="304"/>
            <ac:spMk id="14" creationId="{49F84DEC-413C-4F44-A098-4487BC818B16}"/>
          </ac:spMkLst>
        </pc:spChg>
        <pc:spChg chg="mod">
          <ac:chgData name="Igor Chernov" userId="0c229f36-d9ed-47a4-8043-f1b5ba734975" providerId="ADAL" clId="{41F706AC-7512-40B5-8CBE-1640BBB82CA4}" dt="2021-07-16T13:06:31.715" v="69" actId="1076"/>
          <ac:spMkLst>
            <pc:docMk/>
            <pc:sldMk cId="63687114" sldId="304"/>
            <ac:spMk id="15" creationId="{4ECE5263-B564-43A2-AE07-1CF45E3DE058}"/>
          </ac:spMkLst>
        </pc:spChg>
        <pc:spChg chg="mod">
          <ac:chgData name="Igor Chernov" userId="0c229f36-d9ed-47a4-8043-f1b5ba734975" providerId="ADAL" clId="{41F706AC-7512-40B5-8CBE-1640BBB82CA4}" dt="2021-07-16T13:06:37.660" v="70" actId="1076"/>
          <ac:spMkLst>
            <pc:docMk/>
            <pc:sldMk cId="63687114" sldId="304"/>
            <ac:spMk id="16" creationId="{06B51891-874C-4F53-B646-2233257F5262}"/>
          </ac:spMkLst>
        </pc:spChg>
      </pc:sldChg>
      <pc:sldChg chg="addSp delSp modSp modAnim">
        <pc:chgData name="Igor Chernov" userId="0c229f36-d9ed-47a4-8043-f1b5ba734975" providerId="ADAL" clId="{41F706AC-7512-40B5-8CBE-1640BBB82CA4}" dt="2021-08-02T10:04:04.990" v="122" actId="478"/>
        <pc:sldMkLst>
          <pc:docMk/>
          <pc:sldMk cId="246159766" sldId="339"/>
        </pc:sldMkLst>
        <pc:spChg chg="add del">
          <ac:chgData name="Igor Chernov" userId="0c229f36-d9ed-47a4-8043-f1b5ba734975" providerId="ADAL" clId="{41F706AC-7512-40B5-8CBE-1640BBB82CA4}" dt="2021-08-02T10:04:04.990" v="122" actId="478"/>
          <ac:spMkLst>
            <pc:docMk/>
            <pc:sldMk cId="246159766" sldId="339"/>
            <ac:spMk id="2" creationId="{BEAB8750-FDE3-4D01-BEF9-315928C99515}"/>
          </ac:spMkLst>
        </pc:spChg>
        <pc:spChg chg="mod">
          <ac:chgData name="Igor Chernov" userId="0c229f36-d9ed-47a4-8043-f1b5ba734975" providerId="ADAL" clId="{41F706AC-7512-40B5-8CBE-1640BBB82CA4}" dt="2021-08-02T10:04:01.481" v="105" actId="164"/>
          <ac:spMkLst>
            <pc:docMk/>
            <pc:sldMk cId="246159766" sldId="339"/>
            <ac:spMk id="28" creationId="{8C889162-87E2-4C5A-A324-D490F906CB04}"/>
          </ac:spMkLst>
        </pc:spChg>
        <pc:spChg chg="add del mod">
          <ac:chgData name="Igor Chernov" userId="0c229f36-d9ed-47a4-8043-f1b5ba734975" providerId="ADAL" clId="{41F706AC-7512-40B5-8CBE-1640BBB82CA4}" dt="2021-08-02T10:04:04.755" v="121"/>
          <ac:spMkLst>
            <pc:docMk/>
            <pc:sldMk cId="246159766" sldId="339"/>
            <ac:spMk id="72" creationId="{13547A0B-85C1-489F-9948-B02F9E78AC80}"/>
          </ac:spMkLst>
        </pc:spChg>
        <pc:spChg chg="add del mod">
          <ac:chgData name="Igor Chernov" userId="0c229f36-d9ed-47a4-8043-f1b5ba734975" providerId="ADAL" clId="{41F706AC-7512-40B5-8CBE-1640BBB82CA4}" dt="2021-08-02T10:04:04.755" v="121"/>
          <ac:spMkLst>
            <pc:docMk/>
            <pc:sldMk cId="246159766" sldId="339"/>
            <ac:spMk id="74" creationId="{CB53774F-F39F-406F-BDF8-E40A559633ED}"/>
          </ac:spMkLst>
        </pc:spChg>
        <pc:spChg chg="add del mod">
          <ac:chgData name="Igor Chernov" userId="0c229f36-d9ed-47a4-8043-f1b5ba734975" providerId="ADAL" clId="{41F706AC-7512-40B5-8CBE-1640BBB82CA4}" dt="2021-08-02T10:04:04.755" v="121"/>
          <ac:spMkLst>
            <pc:docMk/>
            <pc:sldMk cId="246159766" sldId="339"/>
            <ac:spMk id="81" creationId="{48C49DFD-3E2D-424D-93AD-485248434316}"/>
          </ac:spMkLst>
        </pc:spChg>
        <pc:spChg chg="add del mod">
          <ac:chgData name="Igor Chernov" userId="0c229f36-d9ed-47a4-8043-f1b5ba734975" providerId="ADAL" clId="{41F706AC-7512-40B5-8CBE-1640BBB82CA4}" dt="2021-08-02T10:04:04.755" v="121"/>
          <ac:spMkLst>
            <pc:docMk/>
            <pc:sldMk cId="246159766" sldId="339"/>
            <ac:spMk id="82" creationId="{8CBFE5D8-03E4-4F6A-826E-B41D1921A5D6}"/>
          </ac:spMkLst>
        </pc:spChg>
        <pc:spChg chg="add del mod">
          <ac:chgData name="Igor Chernov" userId="0c229f36-d9ed-47a4-8043-f1b5ba734975" providerId="ADAL" clId="{41F706AC-7512-40B5-8CBE-1640BBB82CA4}" dt="2021-08-02T10:04:04.755" v="121"/>
          <ac:spMkLst>
            <pc:docMk/>
            <pc:sldMk cId="246159766" sldId="339"/>
            <ac:spMk id="83" creationId="{8FC008B8-7322-4137-8511-EC68132079EE}"/>
          </ac:spMkLst>
        </pc:spChg>
        <pc:grpChg chg="add mod">
          <ac:chgData name="Igor Chernov" userId="0c229f36-d9ed-47a4-8043-f1b5ba734975" providerId="ADAL" clId="{41F706AC-7512-40B5-8CBE-1640BBB82CA4}" dt="2021-08-02T10:04:01.481" v="105" actId="164"/>
          <ac:grpSpMkLst>
            <pc:docMk/>
            <pc:sldMk cId="246159766" sldId="339"/>
            <ac:grpSpMk id="3" creationId="{97F9D19B-B021-4118-BB99-3CB26F95A551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3" creationId="{09815CBD-BD5A-4DC3-BF94-6130B56AE1D6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4" creationId="{AB1B5470-3180-4B44-8E34-3CA2B2F90534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5" creationId="{486FCAC5-4D8F-4D70-B72C-604F16AE8B4D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8" creationId="{40104F49-C17A-4D22-8E65-ED29DB1C30DA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24" creationId="{A047B25A-9C1A-4B93-80CB-0F4BDC9ABC4F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25" creationId="{07C18D5B-6B8D-4497-A938-724CDF7DE50E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26" creationId="{A1987229-9CDB-426F-A5F9-182B10B27AA8}"/>
          </ac:grpSpMkLst>
        </pc:grpChg>
        <pc:grpChg chg="mod">
          <ac:chgData name="Igor Chernov" userId="0c229f36-d9ed-47a4-8043-f1b5ba734975" providerId="ADAL" clId="{41F706AC-7512-40B5-8CBE-1640BBB82CA4}" dt="2021-08-02T10:04:01.481" v="105" actId="164"/>
          <ac:grpSpMkLst>
            <pc:docMk/>
            <pc:sldMk cId="246159766" sldId="339"/>
            <ac:grpSpMk id="27" creationId="{4022D4B8-77D4-4AD6-B206-CFC0BADDBE14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1" creationId="{524B194D-A42E-4603-8484-1C16E7A7D631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2" creationId="{6CBA6A56-2213-444F-8E16-B41F683CF8CC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3" creationId="{12EE6F94-ABE1-4172-8B1C-3C8140038A65}"/>
          </ac:grpSpMkLst>
        </pc:grpChg>
        <pc:grpChg chg="mod">
          <ac:chgData name="Igor Chernov" userId="0c229f36-d9ed-47a4-8043-f1b5ba734975" providerId="ADAL" clId="{41F706AC-7512-40B5-8CBE-1640BBB82CA4}" dt="2021-08-02T10:04:04.369" v="119" actId="1076"/>
          <ac:grpSpMkLst>
            <pc:docMk/>
            <pc:sldMk cId="246159766" sldId="339"/>
            <ac:grpSpMk id="34" creationId="{2DD2AD0D-00F5-4AE5-9FE8-B157D9F2571E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5" creationId="{61FED582-75F3-411A-A086-CE52591B721E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6" creationId="{B77C653D-EDA2-449B-AF94-2692E7B2AE06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7" creationId="{87E24518-2F93-440B-8DE1-BB421073D687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8" creationId="{4BEF8C96-55EA-4AD7-93AB-BF7E60CB8848}"/>
          </ac:grpSpMkLst>
        </pc:grpChg>
        <pc:grpChg chg="mod">
          <ac:chgData name="Igor Chernov" userId="0c229f36-d9ed-47a4-8043-f1b5ba734975" providerId="ADAL" clId="{41F706AC-7512-40B5-8CBE-1640BBB82CA4}" dt="2021-08-02T10:04:01.481" v="105" actId="164"/>
          <ac:grpSpMkLst>
            <pc:docMk/>
            <pc:sldMk cId="246159766" sldId="339"/>
            <ac:grpSpMk id="39" creationId="{26CCBEE1-2493-4880-90E0-DDD0AE994D57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75" creationId="{3345726E-AE37-40ED-A163-C74FE9E7AE7A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76" creationId="{55586BEB-E25F-4C94-9D93-5B8B4332FA3E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25" creationId="{71278630-FB6F-4BE6-ABBC-C1035387CAEF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26" creationId="{6ED4BFB2-ECD9-45E4-AB4B-34F7E5CA9DEB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32" creationId="{7C3B6C55-DB50-4CE9-BB7C-063A865501D4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40" creationId="{EE6C10FA-D3A1-4E65-945B-B486CF3A1B80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45" creationId="{E0FA999C-3DEF-428D-AC99-793CCEAF1D6C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47" creationId="{4528184E-90D3-4B8D-A15E-0B13A870299F}"/>
          </ac:grpSpMkLst>
        </pc:grpChg>
      </pc:sldChg>
      <pc:sldChg chg="modSp">
        <pc:chgData name="Igor Chernov" userId="0c229f36-d9ed-47a4-8043-f1b5ba734975" providerId="ADAL" clId="{41F706AC-7512-40B5-8CBE-1640BBB82CA4}" dt="2021-07-16T13:06:50.370" v="73" actId="1076"/>
        <pc:sldMkLst>
          <pc:docMk/>
          <pc:sldMk cId="1670336433" sldId="341"/>
        </pc:sldMkLst>
        <pc:spChg chg="mod">
          <ac:chgData name="Igor Chernov" userId="0c229f36-d9ed-47a4-8043-f1b5ba734975" providerId="ADAL" clId="{41F706AC-7512-40B5-8CBE-1640BBB82CA4}" dt="2021-07-16T13:06:47.532" v="72" actId="1076"/>
          <ac:spMkLst>
            <pc:docMk/>
            <pc:sldMk cId="1670336433" sldId="341"/>
            <ac:spMk id="13" creationId="{3E865352-7614-405E-8C26-C4506D946BD7}"/>
          </ac:spMkLst>
        </pc:spChg>
        <pc:spChg chg="mod">
          <ac:chgData name="Igor Chernov" userId="0c229f36-d9ed-47a4-8043-f1b5ba734975" providerId="ADAL" clId="{41F706AC-7512-40B5-8CBE-1640BBB82CA4}" dt="2021-07-16T13:06:44.195" v="71" actId="1076"/>
          <ac:spMkLst>
            <pc:docMk/>
            <pc:sldMk cId="1670336433" sldId="341"/>
            <ac:spMk id="17" creationId="{E64505F7-8023-47C7-BA64-DE89E4BDBDFF}"/>
          </ac:spMkLst>
        </pc:spChg>
        <pc:spChg chg="mod">
          <ac:chgData name="Igor Chernov" userId="0c229f36-d9ed-47a4-8043-f1b5ba734975" providerId="ADAL" clId="{41F706AC-7512-40B5-8CBE-1640BBB82CA4}" dt="2021-07-16T13:06:50.370" v="73" actId="1076"/>
          <ac:spMkLst>
            <pc:docMk/>
            <pc:sldMk cId="1670336433" sldId="341"/>
            <ac:spMk id="18" creationId="{3048C437-D1D6-45A6-B533-6669BF37C098}"/>
          </ac:spMkLst>
        </pc:spChg>
      </pc:sldChg>
      <pc:sldChg chg="modSp">
        <pc:chgData name="Igor Chernov" userId="0c229f36-d9ed-47a4-8043-f1b5ba734975" providerId="ADAL" clId="{41F706AC-7512-40B5-8CBE-1640BBB82CA4}" dt="2021-07-16T13:00:36.159" v="21" actId="1076"/>
        <pc:sldMkLst>
          <pc:docMk/>
          <pc:sldMk cId="2388258656" sldId="363"/>
        </pc:sldMkLst>
        <pc:spChg chg="mod">
          <ac:chgData name="Igor Chernov" userId="0c229f36-d9ed-47a4-8043-f1b5ba734975" providerId="ADAL" clId="{41F706AC-7512-40B5-8CBE-1640BBB82CA4}" dt="2021-07-16T13:00:33.125" v="20" actId="1076"/>
          <ac:spMkLst>
            <pc:docMk/>
            <pc:sldMk cId="2388258656" sldId="363"/>
            <ac:spMk id="29" creationId="{20E9B654-2108-4B07-8B68-512939A3B1A6}"/>
          </ac:spMkLst>
        </pc:spChg>
        <pc:picChg chg="mod">
          <ac:chgData name="Igor Chernov" userId="0c229f36-d9ed-47a4-8043-f1b5ba734975" providerId="ADAL" clId="{41F706AC-7512-40B5-8CBE-1640BBB82CA4}" dt="2021-07-16T13:00:36.159" v="21" actId="1076"/>
          <ac:picMkLst>
            <pc:docMk/>
            <pc:sldMk cId="2388258656" sldId="363"/>
            <ac:picMk id="10" creationId="{52BC89CD-451B-42D0-A6E0-154C2C216356}"/>
          </ac:picMkLst>
        </pc:picChg>
      </pc:sldChg>
      <pc:sldChg chg="modSp">
        <pc:chgData name="Igor Chernov" userId="0c229f36-d9ed-47a4-8043-f1b5ba734975" providerId="ADAL" clId="{41F706AC-7512-40B5-8CBE-1640BBB82CA4}" dt="2021-07-16T12:57:59.683" v="4" actId="1036"/>
        <pc:sldMkLst>
          <pc:docMk/>
          <pc:sldMk cId="2819723511" sldId="367"/>
        </pc:sldMkLst>
        <pc:spChg chg="mod">
          <ac:chgData name="Igor Chernov" userId="0c229f36-d9ed-47a4-8043-f1b5ba734975" providerId="ADAL" clId="{41F706AC-7512-40B5-8CBE-1640BBB82CA4}" dt="2021-07-16T12:57:59.683" v="4" actId="1036"/>
          <ac:spMkLst>
            <pc:docMk/>
            <pc:sldMk cId="2819723511" sldId="367"/>
            <ac:spMk id="14" creationId="{87FA9E2A-AD95-43C9-BA6B-EC3F8ED2EB1D}"/>
          </ac:spMkLst>
        </pc:spChg>
      </pc:sldChg>
      <pc:sldChg chg="addSp modSp modAnim">
        <pc:chgData name="Igor Chernov" userId="0c229f36-d9ed-47a4-8043-f1b5ba734975" providerId="ADAL" clId="{41F706AC-7512-40B5-8CBE-1640BBB82CA4}" dt="2021-07-16T13:05:34.500" v="67"/>
        <pc:sldMkLst>
          <pc:docMk/>
          <pc:sldMk cId="3838313384" sldId="370"/>
        </pc:sldMkLst>
        <pc:grpChg chg="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6" creationId="{E3FEA18C-A008-4E09-B8DE-370CBFD1E2F5}"/>
          </ac:grpSpMkLst>
        </pc:grpChg>
        <pc:grpChg chg="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10" creationId="{5710F92C-201E-4B1D-909C-3DFCB37AD13D}"/>
          </ac:grpSpMkLst>
        </pc:grpChg>
        <pc:grpChg chg="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11" creationId="{0C4CE148-AE22-4E58-867F-2DA08404E45C}"/>
          </ac:grpSpMkLst>
        </pc:grpChg>
        <pc:grpChg chg="add 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12" creationId="{B4636F98-C514-4D14-9279-8D88A7302ACA}"/>
          </ac:grpSpMkLst>
        </pc:grpChg>
        <pc:grpChg chg="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14" creationId="{DAFBDDDE-BB69-4049-801B-9A56B302A4AA}"/>
          </ac:grpSpMkLst>
        </pc:grpChg>
        <pc:grpChg chg="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16" creationId="{0F7CD897-22E1-4C13-A0A0-249CC1B3768A}"/>
          </ac:grpSpMkLst>
        </pc:grpChg>
        <pc:grpChg chg="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18" creationId="{B8C56640-3199-4C8F-A4B4-0518E78DB985}"/>
          </ac:grpSpMkLst>
        </pc:grpChg>
      </pc:sldChg>
      <pc:sldChg chg="modSp modAnim">
        <pc:chgData name="Igor Chernov" userId="0c229f36-d9ed-47a4-8043-f1b5ba734975" providerId="ADAL" clId="{41F706AC-7512-40B5-8CBE-1640BBB82CA4}" dt="2021-07-16T13:00:43.173" v="33" actId="1038"/>
        <pc:sldMkLst>
          <pc:docMk/>
          <pc:sldMk cId="262586057" sldId="388"/>
        </pc:sldMkLst>
        <pc:spChg chg="mod">
          <ac:chgData name="Igor Chernov" userId="0c229f36-d9ed-47a4-8043-f1b5ba734975" providerId="ADAL" clId="{41F706AC-7512-40B5-8CBE-1640BBB82CA4}" dt="2021-07-16T13:00:43.173" v="33" actId="1038"/>
          <ac:spMkLst>
            <pc:docMk/>
            <pc:sldMk cId="262586057" sldId="388"/>
            <ac:spMk id="18" creationId="{35763B2D-78A6-496F-9ACC-1C30FA69402F}"/>
          </ac:spMkLst>
        </pc:spChg>
        <pc:spChg chg="mod">
          <ac:chgData name="Igor Chernov" userId="0c229f36-d9ed-47a4-8043-f1b5ba734975" providerId="ADAL" clId="{41F706AC-7512-40B5-8CBE-1640BBB82CA4}" dt="2021-07-16T13:00:43.173" v="33" actId="1038"/>
          <ac:spMkLst>
            <pc:docMk/>
            <pc:sldMk cId="262586057" sldId="388"/>
            <ac:spMk id="19" creationId="{2D627365-8EA5-4DA6-8AFF-AD99A865B328}"/>
          </ac:spMkLst>
        </pc:spChg>
        <pc:spChg chg="mod">
          <ac:chgData name="Igor Chernov" userId="0c229f36-d9ed-47a4-8043-f1b5ba734975" providerId="ADAL" clId="{41F706AC-7512-40B5-8CBE-1640BBB82CA4}" dt="2021-07-16T13:00:43.173" v="33" actId="1038"/>
          <ac:spMkLst>
            <pc:docMk/>
            <pc:sldMk cId="262586057" sldId="388"/>
            <ac:spMk id="28" creationId="{460F3F29-FFE6-4A69-8D58-46C05B98EB60}"/>
          </ac:spMkLst>
        </pc:spChg>
      </pc:sldChg>
      <pc:sldChg chg="addSp delSp modSp">
        <pc:chgData name="Igor Chernov" userId="0c229f36-d9ed-47a4-8043-f1b5ba734975" providerId="ADAL" clId="{41F706AC-7512-40B5-8CBE-1640BBB82CA4}" dt="2021-07-16T13:03:16.908" v="56" actId="1076"/>
        <pc:sldMkLst>
          <pc:docMk/>
          <pc:sldMk cId="1543444958" sldId="389"/>
        </pc:sldMkLst>
        <pc:spChg chg="mod">
          <ac:chgData name="Igor Chernov" userId="0c229f36-d9ed-47a4-8043-f1b5ba734975" providerId="ADAL" clId="{41F706AC-7512-40B5-8CBE-1640BBB82CA4}" dt="2021-07-16T13:02:58.932" v="54" actId="1076"/>
          <ac:spMkLst>
            <pc:docMk/>
            <pc:sldMk cId="1543444958" sldId="389"/>
            <ac:spMk id="2" creationId="{CD13A0C7-B611-403C-9903-3F9A328D4E3D}"/>
          </ac:spMkLst>
        </pc:spChg>
        <pc:spChg chg="mod">
          <ac:chgData name="Igor Chernov" userId="0c229f36-d9ed-47a4-8043-f1b5ba734975" providerId="ADAL" clId="{41F706AC-7512-40B5-8CBE-1640BBB82CA4}" dt="2021-07-16T13:03:16.908" v="56" actId="1076"/>
          <ac:spMkLst>
            <pc:docMk/>
            <pc:sldMk cId="1543444958" sldId="389"/>
            <ac:spMk id="3" creationId="{084E7796-0D83-4489-BCD6-B365A6C9C591}"/>
          </ac:spMkLst>
        </pc:spChg>
        <pc:picChg chg="add del mod">
          <ac:chgData name="Igor Chernov" userId="0c229f36-d9ed-47a4-8043-f1b5ba734975" providerId="ADAL" clId="{41F706AC-7512-40B5-8CBE-1640BBB82CA4}" dt="2021-07-16T13:02:34.955" v="44" actId="478"/>
          <ac:picMkLst>
            <pc:docMk/>
            <pc:sldMk cId="1543444958" sldId="389"/>
            <ac:picMk id="4" creationId="{F6C79C6D-761C-47BE-B3EC-9BB0F42FD50F}"/>
          </ac:picMkLst>
        </pc:picChg>
        <pc:picChg chg="add mod">
          <ac:chgData name="Igor Chernov" userId="0c229f36-d9ed-47a4-8043-f1b5ba734975" providerId="ADAL" clId="{41F706AC-7512-40B5-8CBE-1640BBB82CA4}" dt="2021-07-16T13:02:48.627" v="50" actId="1076"/>
          <ac:picMkLst>
            <pc:docMk/>
            <pc:sldMk cId="1543444958" sldId="389"/>
            <ac:picMk id="5" creationId="{A007F66B-3933-4A15-9AB6-4EE507104465}"/>
          </ac:picMkLst>
        </pc:picChg>
        <pc:picChg chg="del">
          <ac:chgData name="Igor Chernov" userId="0c229f36-d9ed-47a4-8043-f1b5ba734975" providerId="ADAL" clId="{41F706AC-7512-40B5-8CBE-1640BBB82CA4}" dt="2021-07-16T13:01:34.814" v="34" actId="478"/>
          <ac:picMkLst>
            <pc:docMk/>
            <pc:sldMk cId="1543444958" sldId="389"/>
            <ac:picMk id="1026" creationId="{A9B00DF7-E10A-484C-AE16-A0E56E248733}"/>
          </ac:picMkLst>
        </pc:picChg>
      </pc:sldChg>
    </pc:docChg>
  </pc:docChgLst>
  <pc:docChgLst>
    <pc:chgData name="Igor Chernov" userId="0c229f36-d9ed-47a4-8043-f1b5ba734975" providerId="ADAL" clId="{D7E29629-7BAF-4855-913B-CD3E85463594}"/>
    <pc:docChg chg="undo custSel addSld delSld modSld addMainMaster delMainMaster">
      <pc:chgData name="Igor Chernov" userId="0c229f36-d9ed-47a4-8043-f1b5ba734975" providerId="ADAL" clId="{D7E29629-7BAF-4855-913B-CD3E85463594}" dt="2022-02-03T13:25:10.704" v="201" actId="404"/>
      <pc:docMkLst>
        <pc:docMk/>
      </pc:docMkLst>
      <pc:sldChg chg="addSp delSp modSp add del">
        <pc:chgData name="Igor Chernov" userId="0c229f36-d9ed-47a4-8043-f1b5ba734975" providerId="ADAL" clId="{D7E29629-7BAF-4855-913B-CD3E85463594}" dt="2022-02-03T13:25:10.704" v="201" actId="404"/>
        <pc:sldMkLst>
          <pc:docMk/>
          <pc:sldMk cId="911067385" sldId="261"/>
        </pc:sldMkLst>
        <pc:spChg chg="del">
          <ac:chgData name="Igor Chernov" userId="0c229f36-d9ed-47a4-8043-f1b5ba734975" providerId="ADAL" clId="{D7E29629-7BAF-4855-913B-CD3E85463594}" dt="2022-02-03T13:24:44.960" v="196" actId="478"/>
          <ac:spMkLst>
            <pc:docMk/>
            <pc:sldMk cId="911067385" sldId="261"/>
            <ac:spMk id="5" creationId="{8535FF3E-D130-4920-BADC-A853BFB204EB}"/>
          </ac:spMkLst>
        </pc:spChg>
        <pc:spChg chg="add mod">
          <ac:chgData name="Igor Chernov" userId="0c229f36-d9ed-47a4-8043-f1b5ba734975" providerId="ADAL" clId="{D7E29629-7BAF-4855-913B-CD3E85463594}" dt="2022-02-03T13:25:10.704" v="201" actId="404"/>
          <ac:spMkLst>
            <pc:docMk/>
            <pc:sldMk cId="911067385" sldId="261"/>
            <ac:spMk id="43" creationId="{ADC0ADEF-78B6-4EC5-9FAF-EC76A83E1060}"/>
          </ac:spMkLst>
        </pc:spChg>
        <pc:grpChg chg="del">
          <ac:chgData name="Igor Chernov" userId="0c229f36-d9ed-47a4-8043-f1b5ba734975" providerId="ADAL" clId="{D7E29629-7BAF-4855-913B-CD3E85463594}" dt="2022-02-03T13:21:42.935" v="158" actId="478"/>
          <ac:grpSpMkLst>
            <pc:docMk/>
            <pc:sldMk cId="911067385" sldId="261"/>
            <ac:grpSpMk id="6" creationId="{BAF39611-0E28-4958-8FE3-F3B62F1187B5}"/>
          </ac:grpSpMkLst>
        </pc:grpChg>
        <pc:grpChg chg="del">
          <ac:chgData name="Igor Chernov" userId="0c229f36-d9ed-47a4-8043-f1b5ba734975" providerId="ADAL" clId="{D7E29629-7BAF-4855-913B-CD3E85463594}" dt="2022-02-03T13:21:45.410" v="159" actId="478"/>
          <ac:grpSpMkLst>
            <pc:docMk/>
            <pc:sldMk cId="911067385" sldId="261"/>
            <ac:grpSpMk id="35" creationId="{62FB8EB0-22C4-4BD7-8985-3195D0C52C4F}"/>
          </ac:grpSpMkLst>
        </pc:grpChg>
      </pc:sldChg>
      <pc:sldChg chg="add del">
        <pc:chgData name="Igor Chernov" userId="0c229f36-d9ed-47a4-8043-f1b5ba734975" providerId="ADAL" clId="{D7E29629-7BAF-4855-913B-CD3E85463594}" dt="2022-02-03T13:21:40.020" v="128" actId="2696"/>
        <pc:sldMkLst>
          <pc:docMk/>
          <pc:sldMk cId="2923265273" sldId="269"/>
        </pc:sldMkLst>
      </pc:sldChg>
      <pc:sldChg chg="add del">
        <pc:chgData name="Igor Chernov" userId="0c229f36-d9ed-47a4-8043-f1b5ba734975" providerId="ADAL" clId="{D7E29629-7BAF-4855-913B-CD3E85463594}" dt="2022-02-03T13:21:39.954" v="119" actId="2696"/>
        <pc:sldMkLst>
          <pc:docMk/>
          <pc:sldMk cId="780393829" sldId="276"/>
        </pc:sldMkLst>
      </pc:sldChg>
      <pc:sldChg chg="add del">
        <pc:chgData name="Igor Chernov" userId="0c229f36-d9ed-47a4-8043-f1b5ba734975" providerId="ADAL" clId="{D7E29629-7BAF-4855-913B-CD3E85463594}" dt="2022-02-03T13:21:39.961" v="120" actId="2696"/>
        <pc:sldMkLst>
          <pc:docMk/>
          <pc:sldMk cId="3266341589" sldId="297"/>
        </pc:sldMkLst>
      </pc:sldChg>
      <pc:sldChg chg="add del">
        <pc:chgData name="Igor Chernov" userId="0c229f36-d9ed-47a4-8043-f1b5ba734975" providerId="ADAL" clId="{D7E29629-7BAF-4855-913B-CD3E85463594}" dt="2022-02-03T13:21:39.951" v="118" actId="2696"/>
        <pc:sldMkLst>
          <pc:docMk/>
          <pc:sldMk cId="787631588" sldId="300"/>
        </pc:sldMkLst>
      </pc:sldChg>
      <pc:sldChg chg="add del">
        <pc:chgData name="Igor Chernov" userId="0c229f36-d9ed-47a4-8043-f1b5ba734975" providerId="ADAL" clId="{D7E29629-7BAF-4855-913B-CD3E85463594}" dt="2022-02-03T13:21:40.023" v="129" actId="2696"/>
        <pc:sldMkLst>
          <pc:docMk/>
          <pc:sldMk cId="63687114" sldId="304"/>
        </pc:sldMkLst>
      </pc:sldChg>
      <pc:sldChg chg="addSp modSp">
        <pc:chgData name="Igor Chernov" userId="0c229f36-d9ed-47a4-8043-f1b5ba734975" providerId="ADAL" clId="{D7E29629-7BAF-4855-913B-CD3E85463594}" dt="2022-02-03T13:24:12.576" v="192" actId="20577"/>
        <pc:sldMkLst>
          <pc:docMk/>
          <pc:sldMk cId="4069910487" sldId="307"/>
        </pc:sldMkLst>
        <pc:spChg chg="add mod">
          <ac:chgData name="Igor Chernov" userId="0c229f36-d9ed-47a4-8043-f1b5ba734975" providerId="ADAL" clId="{D7E29629-7BAF-4855-913B-CD3E85463594}" dt="2022-02-03T13:23:05.288" v="175" actId="14100"/>
          <ac:spMkLst>
            <pc:docMk/>
            <pc:sldMk cId="4069910487" sldId="307"/>
            <ac:spMk id="10" creationId="{D98687F6-1C9D-4E4A-98EA-DF9E86A7CE1D}"/>
          </ac:spMkLst>
        </pc:spChg>
        <pc:spChg chg="add mod">
          <ac:chgData name="Igor Chernov" userId="0c229f36-d9ed-47a4-8043-f1b5ba734975" providerId="ADAL" clId="{D7E29629-7BAF-4855-913B-CD3E85463594}" dt="2022-02-03T13:24:12.576" v="192" actId="20577"/>
          <ac:spMkLst>
            <pc:docMk/>
            <pc:sldMk cId="4069910487" sldId="307"/>
            <ac:spMk id="11" creationId="{5C2FB70F-17AB-437B-AFC8-2E4D841CF95F}"/>
          </ac:spMkLst>
        </pc:spChg>
        <pc:spChg chg="add mod">
          <ac:chgData name="Igor Chernov" userId="0c229f36-d9ed-47a4-8043-f1b5ba734975" providerId="ADAL" clId="{D7E29629-7BAF-4855-913B-CD3E85463594}" dt="2022-02-03T13:23:46.244" v="184" actId="1076"/>
          <ac:spMkLst>
            <pc:docMk/>
            <pc:sldMk cId="4069910487" sldId="307"/>
            <ac:spMk id="12" creationId="{90826D7F-99BA-4A42-A219-7F387962CD13}"/>
          </ac:spMkLst>
        </pc:spChg>
        <pc:spChg chg="mod">
          <ac:chgData name="Igor Chernov" userId="0c229f36-d9ed-47a4-8043-f1b5ba734975" providerId="ADAL" clId="{D7E29629-7BAF-4855-913B-CD3E85463594}" dt="2022-02-03T13:23:20.481" v="178" actId="1076"/>
          <ac:spMkLst>
            <pc:docMk/>
            <pc:sldMk cId="4069910487" sldId="307"/>
            <ac:spMk id="29" creationId="{20E9B654-2108-4B07-8B68-512939A3B1A6}"/>
          </ac:spMkLst>
        </pc:spChg>
        <pc:picChg chg="mod">
          <ac:chgData name="Igor Chernov" userId="0c229f36-d9ed-47a4-8043-f1b5ba734975" providerId="ADAL" clId="{D7E29629-7BAF-4855-913B-CD3E85463594}" dt="2022-02-03T13:22:47.401" v="168" actId="1076"/>
          <ac:picMkLst>
            <pc:docMk/>
            <pc:sldMk cId="4069910487" sldId="307"/>
            <ac:picMk id="9" creationId="{D2F2D570-ECE7-4C8D-BB4E-9E2E42A9A94A}"/>
          </ac:picMkLst>
        </pc:picChg>
        <pc:picChg chg="mod">
          <ac:chgData name="Igor Chernov" userId="0c229f36-d9ed-47a4-8043-f1b5ba734975" providerId="ADAL" clId="{D7E29629-7BAF-4855-913B-CD3E85463594}" dt="2022-02-03T13:24:01.599" v="187" actId="1035"/>
          <ac:picMkLst>
            <pc:docMk/>
            <pc:sldMk cId="4069910487" sldId="307"/>
            <ac:picMk id="50" creationId="{3073D4F7-2FA8-4F26-9C7F-C46ED1EBEB4A}"/>
          </ac:picMkLst>
        </pc:picChg>
        <pc:picChg chg="mod">
          <ac:chgData name="Igor Chernov" userId="0c229f36-d9ed-47a4-8043-f1b5ba734975" providerId="ADAL" clId="{D7E29629-7BAF-4855-913B-CD3E85463594}" dt="2022-02-03T13:24:04.511" v="188" actId="1035"/>
          <ac:picMkLst>
            <pc:docMk/>
            <pc:sldMk cId="4069910487" sldId="307"/>
            <ac:picMk id="51" creationId="{16D86C2E-8FB0-4562-920F-20F6618F9A79}"/>
          </ac:picMkLst>
        </pc:picChg>
      </pc:sldChg>
      <pc:sldChg chg="add del">
        <pc:chgData name="Igor Chernov" userId="0c229f36-d9ed-47a4-8043-f1b5ba734975" providerId="ADAL" clId="{D7E29629-7BAF-4855-913B-CD3E85463594}" dt="2022-02-03T13:21:39.928" v="116" actId="2696"/>
        <pc:sldMkLst>
          <pc:docMk/>
          <pc:sldMk cId="2751183178" sldId="313"/>
        </pc:sldMkLst>
      </pc:sldChg>
      <pc:sldChg chg="add del">
        <pc:chgData name="Igor Chernov" userId="0c229f36-d9ed-47a4-8043-f1b5ba734975" providerId="ADAL" clId="{D7E29629-7BAF-4855-913B-CD3E85463594}" dt="2022-02-03T13:21:40.072" v="145" actId="2696"/>
        <pc:sldMkLst>
          <pc:docMk/>
          <pc:sldMk cId="1964064413" sldId="317"/>
        </pc:sldMkLst>
      </pc:sldChg>
      <pc:sldChg chg="add del">
        <pc:chgData name="Igor Chernov" userId="0c229f36-d9ed-47a4-8043-f1b5ba734975" providerId="ADAL" clId="{D7E29629-7BAF-4855-913B-CD3E85463594}" dt="2022-02-03T13:21:40.042" v="139" actId="2696"/>
        <pc:sldMkLst>
          <pc:docMk/>
          <pc:sldMk cId="1171915621" sldId="332"/>
        </pc:sldMkLst>
      </pc:sldChg>
      <pc:sldChg chg="add del">
        <pc:chgData name="Igor Chernov" userId="0c229f36-d9ed-47a4-8043-f1b5ba734975" providerId="ADAL" clId="{D7E29629-7BAF-4855-913B-CD3E85463594}" dt="2022-02-03T13:21:40.049" v="140" actId="2696"/>
        <pc:sldMkLst>
          <pc:docMk/>
          <pc:sldMk cId="157563619" sldId="333"/>
        </pc:sldMkLst>
      </pc:sldChg>
      <pc:sldChg chg="add del">
        <pc:chgData name="Igor Chernov" userId="0c229f36-d9ed-47a4-8043-f1b5ba734975" providerId="ADAL" clId="{D7E29629-7BAF-4855-913B-CD3E85463594}" dt="2022-02-03T13:21:40.059" v="141" actId="2696"/>
        <pc:sldMkLst>
          <pc:docMk/>
          <pc:sldMk cId="1184917464" sldId="334"/>
        </pc:sldMkLst>
      </pc:sldChg>
      <pc:sldChg chg="add del">
        <pc:chgData name="Igor Chernov" userId="0c229f36-d9ed-47a4-8043-f1b5ba734975" providerId="ADAL" clId="{D7E29629-7BAF-4855-913B-CD3E85463594}" dt="2022-02-03T13:21:40.063" v="142" actId="2696"/>
        <pc:sldMkLst>
          <pc:docMk/>
          <pc:sldMk cId="558456988" sldId="335"/>
        </pc:sldMkLst>
      </pc:sldChg>
      <pc:sldChg chg="add del">
        <pc:chgData name="Igor Chernov" userId="0c229f36-d9ed-47a4-8043-f1b5ba734975" providerId="ADAL" clId="{D7E29629-7BAF-4855-913B-CD3E85463594}" dt="2022-02-03T13:21:39.992" v="124" actId="2696"/>
        <pc:sldMkLst>
          <pc:docMk/>
          <pc:sldMk cId="2849194649" sldId="336"/>
        </pc:sldMkLst>
      </pc:sldChg>
      <pc:sldChg chg="add del">
        <pc:chgData name="Igor Chernov" userId="0c229f36-d9ed-47a4-8043-f1b5ba734975" providerId="ADAL" clId="{D7E29629-7BAF-4855-913B-CD3E85463594}" dt="2022-02-03T13:21:39.998" v="125" actId="2696"/>
        <pc:sldMkLst>
          <pc:docMk/>
          <pc:sldMk cId="3234315889" sldId="338"/>
        </pc:sldMkLst>
      </pc:sldChg>
      <pc:sldChg chg="add del">
        <pc:chgData name="Igor Chernov" userId="0c229f36-d9ed-47a4-8043-f1b5ba734975" providerId="ADAL" clId="{D7E29629-7BAF-4855-913B-CD3E85463594}" dt="2022-02-03T13:21:40.009" v="126" actId="2696"/>
        <pc:sldMkLst>
          <pc:docMk/>
          <pc:sldMk cId="246159766" sldId="339"/>
        </pc:sldMkLst>
      </pc:sldChg>
      <pc:sldChg chg="add del">
        <pc:chgData name="Igor Chernov" userId="0c229f36-d9ed-47a4-8043-f1b5ba734975" providerId="ADAL" clId="{D7E29629-7BAF-4855-913B-CD3E85463594}" dt="2022-02-03T13:21:40.029" v="130" actId="2696"/>
        <pc:sldMkLst>
          <pc:docMk/>
          <pc:sldMk cId="1670336433" sldId="341"/>
        </pc:sldMkLst>
      </pc:sldChg>
      <pc:sldChg chg="add del">
        <pc:chgData name="Igor Chernov" userId="0c229f36-d9ed-47a4-8043-f1b5ba734975" providerId="ADAL" clId="{D7E29629-7BAF-4855-913B-CD3E85463594}" dt="2022-02-03T13:21:40.068" v="144" actId="2696"/>
        <pc:sldMkLst>
          <pc:docMk/>
          <pc:sldMk cId="2696806669" sldId="347"/>
        </pc:sldMkLst>
      </pc:sldChg>
      <pc:sldChg chg="addSp delSp modSp">
        <pc:chgData name="Igor Chernov" userId="0c229f36-d9ed-47a4-8043-f1b5ba734975" providerId="ADAL" clId="{D7E29629-7BAF-4855-913B-CD3E85463594}" dt="2022-02-03T13:24:32.398" v="194"/>
        <pc:sldMkLst>
          <pc:docMk/>
          <pc:sldMk cId="2388258656" sldId="363"/>
        </pc:sldMkLst>
        <pc:spChg chg="add">
          <ac:chgData name="Igor Chernov" userId="0c229f36-d9ed-47a4-8043-f1b5ba734975" providerId="ADAL" clId="{D7E29629-7BAF-4855-913B-CD3E85463594}" dt="2022-02-03T13:24:26.415" v="193"/>
          <ac:spMkLst>
            <pc:docMk/>
            <pc:sldMk cId="2388258656" sldId="363"/>
            <ac:spMk id="13" creationId="{67F8DD31-7AB5-4896-99A1-F245BE201675}"/>
          </ac:spMkLst>
        </pc:spChg>
        <pc:spChg chg="add">
          <ac:chgData name="Igor Chernov" userId="0c229f36-d9ed-47a4-8043-f1b5ba734975" providerId="ADAL" clId="{D7E29629-7BAF-4855-913B-CD3E85463594}" dt="2022-02-03T13:24:32.398" v="194"/>
          <ac:spMkLst>
            <pc:docMk/>
            <pc:sldMk cId="2388258656" sldId="363"/>
            <ac:spMk id="14" creationId="{4CED877F-EE1B-4D9D-B63E-E6960CBCF363}"/>
          </ac:spMkLst>
        </pc:spChg>
        <pc:picChg chg="add">
          <ac:chgData name="Igor Chernov" userId="0c229f36-d9ed-47a4-8043-f1b5ba734975" providerId="ADAL" clId="{D7E29629-7BAF-4855-913B-CD3E85463594}" dt="2022-02-03T13:24:26.415" v="193"/>
          <ac:picMkLst>
            <pc:docMk/>
            <pc:sldMk cId="2388258656" sldId="363"/>
            <ac:picMk id="11" creationId="{D532A907-4CB8-497F-BA9D-F7D97C49CBC9}"/>
          </ac:picMkLst>
        </pc:picChg>
        <pc:picChg chg="add">
          <ac:chgData name="Igor Chernov" userId="0c229f36-d9ed-47a4-8043-f1b5ba734975" providerId="ADAL" clId="{D7E29629-7BAF-4855-913B-CD3E85463594}" dt="2022-02-03T13:24:26.415" v="193"/>
          <ac:picMkLst>
            <pc:docMk/>
            <pc:sldMk cId="2388258656" sldId="363"/>
            <ac:picMk id="12" creationId="{47ADDE89-985A-4EF7-BBE9-4E2238C576EF}"/>
          </ac:picMkLst>
        </pc:picChg>
        <pc:picChg chg="del">
          <ac:chgData name="Igor Chernov" userId="0c229f36-d9ed-47a4-8043-f1b5ba734975" providerId="ADAL" clId="{D7E29629-7BAF-4855-913B-CD3E85463594}" dt="2022-02-03T13:22:18.817" v="164" actId="478"/>
          <ac:picMkLst>
            <pc:docMk/>
            <pc:sldMk cId="2388258656" sldId="363"/>
            <ac:picMk id="50" creationId="{3073D4F7-2FA8-4F26-9C7F-C46ED1EBEB4A}"/>
          </ac:picMkLst>
        </pc:picChg>
        <pc:picChg chg="del mod">
          <ac:chgData name="Igor Chernov" userId="0c229f36-d9ed-47a4-8043-f1b5ba734975" providerId="ADAL" clId="{D7E29629-7BAF-4855-913B-CD3E85463594}" dt="2022-02-03T13:22:17.993" v="163" actId="478"/>
          <ac:picMkLst>
            <pc:docMk/>
            <pc:sldMk cId="2388258656" sldId="363"/>
            <ac:picMk id="51" creationId="{16D86C2E-8FB0-4562-920F-20F6618F9A79}"/>
          </ac:picMkLst>
        </pc:picChg>
      </pc:sldChg>
      <pc:sldChg chg="add del">
        <pc:chgData name="Igor Chernov" userId="0c229f36-d9ed-47a4-8043-f1b5ba734975" providerId="ADAL" clId="{D7E29629-7BAF-4855-913B-CD3E85463594}" dt="2022-02-03T13:21:39.964" v="121" actId="2696"/>
        <pc:sldMkLst>
          <pc:docMk/>
          <pc:sldMk cId="2819723511" sldId="367"/>
        </pc:sldMkLst>
      </pc:sldChg>
      <pc:sldChg chg="add del">
        <pc:chgData name="Igor Chernov" userId="0c229f36-d9ed-47a4-8043-f1b5ba734975" providerId="ADAL" clId="{D7E29629-7BAF-4855-913B-CD3E85463594}" dt="2022-02-03T13:21:39.918" v="115" actId="2696"/>
        <pc:sldMkLst>
          <pc:docMk/>
          <pc:sldMk cId="3838313384" sldId="370"/>
        </pc:sldMkLst>
      </pc:sldChg>
      <pc:sldChg chg="add del">
        <pc:chgData name="Igor Chernov" userId="0c229f36-d9ed-47a4-8043-f1b5ba734975" providerId="ADAL" clId="{D7E29629-7BAF-4855-913B-CD3E85463594}" dt="2022-02-03T13:21:39.947" v="117" actId="2696"/>
        <pc:sldMkLst>
          <pc:docMk/>
          <pc:sldMk cId="2775787798" sldId="384"/>
        </pc:sldMkLst>
      </pc:sldChg>
      <pc:sldChg chg="add del">
        <pc:chgData name="Igor Chernov" userId="0c229f36-d9ed-47a4-8043-f1b5ba734975" providerId="ADAL" clId="{D7E29629-7BAF-4855-913B-CD3E85463594}" dt="2022-02-03T13:21:39.976" v="122" actId="2696"/>
        <pc:sldMkLst>
          <pc:docMk/>
          <pc:sldMk cId="1562253269" sldId="385"/>
        </pc:sldMkLst>
      </pc:sldChg>
      <pc:sldChg chg="add del">
        <pc:chgData name="Igor Chernov" userId="0c229f36-d9ed-47a4-8043-f1b5ba734975" providerId="ADAL" clId="{D7E29629-7BAF-4855-913B-CD3E85463594}" dt="2022-02-03T13:21:39.985" v="123" actId="2696"/>
        <pc:sldMkLst>
          <pc:docMk/>
          <pc:sldMk cId="269630827" sldId="387"/>
        </pc:sldMkLst>
      </pc:sldChg>
      <pc:sldChg chg="add del">
        <pc:chgData name="Igor Chernov" userId="0c229f36-d9ed-47a4-8043-f1b5ba734975" providerId="ADAL" clId="{D7E29629-7BAF-4855-913B-CD3E85463594}" dt="2022-02-03T13:21:39.904" v="114" actId="2696"/>
        <pc:sldMkLst>
          <pc:docMk/>
          <pc:sldMk cId="262586057" sldId="388"/>
        </pc:sldMkLst>
      </pc:sldChg>
      <pc:sldChg chg="add del">
        <pc:chgData name="Igor Chernov" userId="0c229f36-d9ed-47a4-8043-f1b5ba734975" providerId="ADAL" clId="{D7E29629-7BAF-4855-913B-CD3E85463594}" dt="2022-02-03T13:21:40.065" v="143" actId="2696"/>
        <pc:sldMkLst>
          <pc:docMk/>
          <pc:sldMk cId="1543444958" sldId="389"/>
        </pc:sldMkLst>
      </pc:sldChg>
      <pc:sldMasterChg chg="add del addSldLayout delSldLayout">
        <pc:chgData name="Igor Chernov" userId="0c229f36-d9ed-47a4-8043-f1b5ba734975" providerId="ADAL" clId="{D7E29629-7BAF-4855-913B-CD3E85463594}" dt="2022-02-03T13:21:40.085" v="157" actId="2696"/>
        <pc:sldMasterMkLst>
          <pc:docMk/>
          <pc:sldMasterMk cId="2038392633" sldId="2147483660"/>
        </pc:sldMasterMkLst>
        <pc:sldLayoutChg chg="add del">
          <pc:chgData name="Igor Chernov" userId="0c229f36-d9ed-47a4-8043-f1b5ba734975" providerId="ADAL" clId="{D7E29629-7BAF-4855-913B-CD3E85463594}" dt="2022-02-03T13:21:40.074" v="146" actId="2696"/>
          <pc:sldLayoutMkLst>
            <pc:docMk/>
            <pc:sldMasterMk cId="2038392633" sldId="2147483660"/>
            <pc:sldLayoutMk cId="2829228641" sldId="2147483661"/>
          </pc:sldLayoutMkLst>
        </pc:sldLayoutChg>
        <pc:sldLayoutChg chg="add del">
          <pc:chgData name="Igor Chernov" userId="0c229f36-d9ed-47a4-8043-f1b5ba734975" providerId="ADAL" clId="{D7E29629-7BAF-4855-913B-CD3E85463594}" dt="2022-02-03T13:21:40.076" v="147" actId="2696"/>
          <pc:sldLayoutMkLst>
            <pc:docMk/>
            <pc:sldMasterMk cId="2038392633" sldId="2147483660"/>
            <pc:sldLayoutMk cId="1110704761" sldId="2147483662"/>
          </pc:sldLayoutMkLst>
        </pc:sldLayoutChg>
        <pc:sldLayoutChg chg="add del">
          <pc:chgData name="Igor Chernov" userId="0c229f36-d9ed-47a4-8043-f1b5ba734975" providerId="ADAL" clId="{D7E29629-7BAF-4855-913B-CD3E85463594}" dt="2022-02-03T13:21:40.078" v="148" actId="2696"/>
          <pc:sldLayoutMkLst>
            <pc:docMk/>
            <pc:sldMasterMk cId="2038392633" sldId="2147483660"/>
            <pc:sldLayoutMk cId="2221181556" sldId="2147483663"/>
          </pc:sldLayoutMkLst>
        </pc:sldLayoutChg>
        <pc:sldLayoutChg chg="add del">
          <pc:chgData name="Igor Chernov" userId="0c229f36-d9ed-47a4-8043-f1b5ba734975" providerId="ADAL" clId="{D7E29629-7BAF-4855-913B-CD3E85463594}" dt="2022-02-03T13:21:40.079" v="149" actId="2696"/>
          <pc:sldLayoutMkLst>
            <pc:docMk/>
            <pc:sldMasterMk cId="2038392633" sldId="2147483660"/>
            <pc:sldLayoutMk cId="2866332001" sldId="2147483664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0" v="150" actId="2696"/>
          <pc:sldLayoutMkLst>
            <pc:docMk/>
            <pc:sldMasterMk cId="2038392633" sldId="2147483660"/>
            <pc:sldLayoutMk cId="3799738414" sldId="2147483665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0" v="151" actId="2696"/>
          <pc:sldLayoutMkLst>
            <pc:docMk/>
            <pc:sldMasterMk cId="2038392633" sldId="2147483660"/>
            <pc:sldLayoutMk cId="3686749262" sldId="2147483666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1" v="152" actId="2696"/>
          <pc:sldLayoutMkLst>
            <pc:docMk/>
            <pc:sldMasterMk cId="2038392633" sldId="2147483660"/>
            <pc:sldLayoutMk cId="2693430129" sldId="2147483667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2" v="153" actId="2696"/>
          <pc:sldLayoutMkLst>
            <pc:docMk/>
            <pc:sldMasterMk cId="2038392633" sldId="2147483660"/>
            <pc:sldLayoutMk cId="3571694316" sldId="2147483668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2" v="154" actId="2696"/>
          <pc:sldLayoutMkLst>
            <pc:docMk/>
            <pc:sldMasterMk cId="2038392633" sldId="2147483660"/>
            <pc:sldLayoutMk cId="91459682" sldId="2147483669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3" v="155" actId="2696"/>
          <pc:sldLayoutMkLst>
            <pc:docMk/>
            <pc:sldMasterMk cId="2038392633" sldId="2147483660"/>
            <pc:sldLayoutMk cId="2375825721" sldId="2147483670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4" v="156" actId="2696"/>
          <pc:sldLayoutMkLst>
            <pc:docMk/>
            <pc:sldMasterMk cId="2038392633" sldId="2147483660"/>
            <pc:sldLayoutMk cId="1761669242" sldId="2147483671"/>
          </pc:sldLayoutMkLst>
        </pc:sldLayoutChg>
      </pc:sldMasterChg>
      <pc:sldMasterChg chg="add del addSldLayout delSldLayout">
        <pc:chgData name="Igor Chernov" userId="0c229f36-d9ed-47a4-8043-f1b5ba734975" providerId="ADAL" clId="{D7E29629-7BAF-4855-913B-CD3E85463594}" dt="2022-02-03T13:21:33.166" v="97" actId="2696"/>
        <pc:sldMasterMkLst>
          <pc:docMk/>
          <pc:sldMasterMk cId="2460954070" sldId="2147483684"/>
        </pc:sldMasterMkLst>
        <pc:sldLayoutChg chg="add del">
          <pc:chgData name="Igor Chernov" userId="0c229f36-d9ed-47a4-8043-f1b5ba734975" providerId="ADAL" clId="{D7E29629-7BAF-4855-913B-CD3E85463594}" dt="2022-02-03T13:21:33.166" v="97" actId="2696"/>
          <pc:sldLayoutMkLst>
            <pc:docMk/>
            <pc:sldMasterMk cId="2460954070" sldId="2147483684"/>
            <pc:sldLayoutMk cId="2385387890" sldId="2147483685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5" v="92" actId="2696"/>
          <pc:sldLayoutMkLst>
            <pc:docMk/>
            <pc:sldMasterMk cId="2460954070" sldId="2147483684"/>
            <pc:sldLayoutMk cId="3210312558" sldId="2147483686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5" v="91" actId="2696"/>
          <pc:sldLayoutMkLst>
            <pc:docMk/>
            <pc:sldMasterMk cId="2460954070" sldId="2147483684"/>
            <pc:sldLayoutMk cId="3146388984" sldId="2147483687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4" v="90" actId="2696"/>
          <pc:sldLayoutMkLst>
            <pc:docMk/>
            <pc:sldMasterMk cId="2460954070" sldId="2147483684"/>
            <pc:sldLayoutMk cId="3171841454" sldId="2147483688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4" v="89" actId="2696"/>
          <pc:sldLayoutMkLst>
            <pc:docMk/>
            <pc:sldMasterMk cId="2460954070" sldId="2147483684"/>
            <pc:sldLayoutMk cId="1718958274" sldId="2147483689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4" v="88" actId="2696"/>
          <pc:sldLayoutMkLst>
            <pc:docMk/>
            <pc:sldMasterMk cId="2460954070" sldId="2147483684"/>
            <pc:sldLayoutMk cId="2202905451" sldId="2147483690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4" v="87" actId="2696"/>
          <pc:sldLayoutMkLst>
            <pc:docMk/>
            <pc:sldMasterMk cId="2460954070" sldId="2147483684"/>
            <pc:sldLayoutMk cId="3479445657" sldId="2147483691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6" v="96" actId="2696"/>
          <pc:sldLayoutMkLst>
            <pc:docMk/>
            <pc:sldMasterMk cId="2460954070" sldId="2147483684"/>
            <pc:sldLayoutMk cId="949138452" sldId="2147483695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6" v="95" actId="2696"/>
          <pc:sldLayoutMkLst>
            <pc:docMk/>
            <pc:sldMasterMk cId="2460954070" sldId="2147483684"/>
            <pc:sldLayoutMk cId="2591524520" sldId="2147483696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5" v="94" actId="2696"/>
          <pc:sldLayoutMkLst>
            <pc:docMk/>
            <pc:sldMasterMk cId="2460954070" sldId="2147483684"/>
            <pc:sldLayoutMk cId="1203092039" sldId="2147483697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5" v="93" actId="2696"/>
          <pc:sldLayoutMkLst>
            <pc:docMk/>
            <pc:sldMasterMk cId="2460954070" sldId="2147483684"/>
            <pc:sldLayoutMk cId="3733172339" sldId="2147483698"/>
          </pc:sldLayoutMkLst>
        </pc:sldLayoutChg>
      </pc:sldMasterChg>
      <pc:sldMasterChg chg="add del addSldLayout delSldLayout">
        <pc:chgData name="Igor Chernov" userId="0c229f36-d9ed-47a4-8043-f1b5ba734975" providerId="ADAL" clId="{D7E29629-7BAF-4855-913B-CD3E85463594}" dt="2022-02-03T13:21:40.037" v="138" actId="2696"/>
        <pc:sldMasterMkLst>
          <pc:docMk/>
          <pc:sldMasterMk cId="0" sldId="2147483693"/>
        </pc:sldMasterMkLst>
        <pc:sldLayoutChg chg="add del">
          <pc:chgData name="Igor Chernov" userId="0c229f36-d9ed-47a4-8043-f1b5ba734975" providerId="ADAL" clId="{D7E29629-7BAF-4855-913B-CD3E85463594}" dt="2022-02-03T13:21:40.035" v="136" actId="2696"/>
          <pc:sldLayoutMkLst>
            <pc:docMk/>
            <pc:sldMasterMk cId="0" sldId="2147483693"/>
            <pc:sldLayoutMk cId="3636941390" sldId="2147483672"/>
          </pc:sldLayoutMkLst>
        </pc:sldLayoutChg>
        <pc:sldLayoutChg chg="add del">
          <pc:chgData name="Igor Chernov" userId="0c229f36-d9ed-47a4-8043-f1b5ba734975" providerId="ADAL" clId="{D7E29629-7BAF-4855-913B-CD3E85463594}" dt="2022-02-03T13:21:40.011" v="127" actId="2696"/>
          <pc:sldLayoutMkLst>
            <pc:docMk/>
            <pc:sldMasterMk cId="0" sldId="2147483693"/>
            <pc:sldLayoutMk cId="0" sldId="2147483694"/>
          </pc:sldLayoutMkLst>
        </pc:sldLayoutChg>
        <pc:sldLayoutChg chg="add del">
          <pc:chgData name="Igor Chernov" userId="0c229f36-d9ed-47a4-8043-f1b5ba734975" providerId="ADAL" clId="{D7E29629-7BAF-4855-913B-CD3E85463594}" dt="2022-02-03T13:21:40.030" v="131" actId="2696"/>
          <pc:sldLayoutMkLst>
            <pc:docMk/>
            <pc:sldMasterMk cId="0" sldId="2147483693"/>
            <pc:sldLayoutMk cId="0" sldId="2147483699"/>
          </pc:sldLayoutMkLst>
        </pc:sldLayoutChg>
        <pc:sldLayoutChg chg="add del">
          <pc:chgData name="Igor Chernov" userId="0c229f36-d9ed-47a4-8043-f1b5ba734975" providerId="ADAL" clId="{D7E29629-7BAF-4855-913B-CD3E85463594}" dt="2022-02-03T13:21:40.031" v="132" actId="2696"/>
          <pc:sldLayoutMkLst>
            <pc:docMk/>
            <pc:sldMasterMk cId="0" sldId="2147483693"/>
            <pc:sldLayoutMk cId="0" sldId="2147483701"/>
          </pc:sldLayoutMkLst>
        </pc:sldLayoutChg>
        <pc:sldLayoutChg chg="add del">
          <pc:chgData name="Igor Chernov" userId="0c229f36-d9ed-47a4-8043-f1b5ba734975" providerId="ADAL" clId="{D7E29629-7BAF-4855-913B-CD3E85463594}" dt="2022-02-03T13:21:40.032" v="133" actId="2696"/>
          <pc:sldLayoutMkLst>
            <pc:docMk/>
            <pc:sldMasterMk cId="0" sldId="2147483693"/>
            <pc:sldLayoutMk cId="0" sldId="2147483702"/>
          </pc:sldLayoutMkLst>
        </pc:sldLayoutChg>
        <pc:sldLayoutChg chg="add del">
          <pc:chgData name="Igor Chernov" userId="0c229f36-d9ed-47a4-8043-f1b5ba734975" providerId="ADAL" clId="{D7E29629-7BAF-4855-913B-CD3E85463594}" dt="2022-02-03T13:21:40.033" v="134" actId="2696"/>
          <pc:sldLayoutMkLst>
            <pc:docMk/>
            <pc:sldMasterMk cId="0" sldId="2147483693"/>
            <pc:sldLayoutMk cId="0" sldId="2147483703"/>
          </pc:sldLayoutMkLst>
        </pc:sldLayoutChg>
        <pc:sldLayoutChg chg="add del">
          <pc:chgData name="Igor Chernov" userId="0c229f36-d9ed-47a4-8043-f1b5ba734975" providerId="ADAL" clId="{D7E29629-7BAF-4855-913B-CD3E85463594}" dt="2022-02-03T13:21:40.034" v="135" actId="2696"/>
          <pc:sldLayoutMkLst>
            <pc:docMk/>
            <pc:sldMasterMk cId="0" sldId="2147483693"/>
            <pc:sldLayoutMk cId="0" sldId="2147483704"/>
          </pc:sldLayoutMkLst>
        </pc:sldLayoutChg>
        <pc:sldLayoutChg chg="add del">
          <pc:chgData name="Igor Chernov" userId="0c229f36-d9ed-47a4-8043-f1b5ba734975" providerId="ADAL" clId="{D7E29629-7BAF-4855-913B-CD3E85463594}" dt="2022-02-03T13:21:40.035" v="137" actId="2696"/>
          <pc:sldLayoutMkLst>
            <pc:docMk/>
            <pc:sldMasterMk cId="0" sldId="2147483693"/>
            <pc:sldLayoutMk cId="2615757883" sldId="214748370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69D78-5D03-429F-99CD-1EAD837D20D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E90AE-F3E1-4F1E-BEC0-2FF330CD85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9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3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5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1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8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07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96" r:id="rId3"/>
    <p:sldLayoutId id="2147483697" r:id="rId4"/>
    <p:sldLayoutId id="2147483698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xternal.ogc.org/twiki_public/HydrologyDWG/WebH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WaterQualityI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ater, outdoor, group, flock&#10;&#10;Description automatically generated">
            <a:extLst>
              <a:ext uri="{FF2B5EF4-FFF2-40B4-BE49-F238E27FC236}">
                <a16:creationId xmlns:a16="http://schemas.microsoft.com/office/drawing/2014/main" id="{C62017BA-34B1-4E55-A6E6-CB4FF4CA3A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" b="21373"/>
          <a:stretch/>
        </p:blipFill>
        <p:spPr>
          <a:xfrm>
            <a:off x="0" y="-41079"/>
            <a:ext cx="12192000" cy="5582986"/>
          </a:xfrm>
          <a:prstGeom prst="rect">
            <a:avLst/>
          </a:prstGeom>
        </p:spPr>
      </p:pic>
      <p:sp>
        <p:nvSpPr>
          <p:cNvPr id="29" name="Google Shape;165;p1">
            <a:extLst>
              <a:ext uri="{FF2B5EF4-FFF2-40B4-BE49-F238E27FC236}">
                <a16:creationId xmlns:a16="http://schemas.microsoft.com/office/drawing/2014/main" id="{20E9B654-2108-4B07-8B68-512939A3B1A6}"/>
              </a:ext>
            </a:extLst>
          </p:cNvPr>
          <p:cNvSpPr txBox="1"/>
          <p:nvPr/>
        </p:nvSpPr>
        <p:spPr>
          <a:xfrm>
            <a:off x="-21390" y="1898225"/>
            <a:ext cx="12213390" cy="1704378"/>
          </a:xfrm>
          <a:prstGeom prst="rect">
            <a:avLst/>
          </a:prstGeom>
          <a:solidFill>
            <a:srgbClr val="FAFDFC">
              <a:alpha val="81176"/>
            </a:srgbClr>
          </a:solidFill>
          <a:ln>
            <a:noFill/>
          </a:ln>
          <a:effectLst>
            <a:reflection stA="0" endPos="6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10000"/>
              </a:lnSpc>
              <a:buClr>
                <a:srgbClr val="18529E"/>
              </a:buClr>
              <a:buSzPts val="3200"/>
            </a:pPr>
            <a:r>
              <a:rPr lang="en-US" sz="4800" b="1" dirty="0" smtClean="0">
                <a:solidFill>
                  <a:srgbClr val="18529E"/>
                </a:solidFill>
                <a:cs typeface="Arial" panose="020B0604020202020204" pitchFamily="34" charset="0"/>
              </a:rPr>
              <a:t>What is an OGC </a:t>
            </a:r>
            <a:r>
              <a:rPr lang="en-US" sz="4800" b="1" dirty="0">
                <a:solidFill>
                  <a:srgbClr val="18529E"/>
                </a:solidFill>
                <a:cs typeface="Arial" panose="020B0604020202020204" pitchFamily="34" charset="0"/>
              </a:rPr>
              <a:t>Interoperability </a:t>
            </a:r>
            <a:r>
              <a:rPr lang="en-US" sz="4800" b="1" dirty="0" smtClean="0">
                <a:solidFill>
                  <a:srgbClr val="18529E"/>
                </a:solidFill>
                <a:cs typeface="Arial" panose="020B0604020202020204" pitchFamily="34" charset="0"/>
              </a:rPr>
              <a:t>Experiment ?</a:t>
            </a:r>
            <a:endParaRPr lang="en-US" sz="4800" b="1" dirty="0">
              <a:solidFill>
                <a:srgbClr val="18529E"/>
              </a:solidFill>
              <a:cs typeface="Arial" panose="020B0604020202020204" pitchFamily="34" charset="0"/>
            </a:endParaRPr>
          </a:p>
        </p:txBody>
      </p:sp>
      <p:sp>
        <p:nvSpPr>
          <p:cNvPr id="10" name="Google Shape;165;p1">
            <a:extLst>
              <a:ext uri="{FF2B5EF4-FFF2-40B4-BE49-F238E27FC236}">
                <a16:creationId xmlns:a16="http://schemas.microsoft.com/office/drawing/2014/main" id="{D98687F6-1C9D-4E4A-98EA-DF9E86A7CE1D}"/>
              </a:ext>
            </a:extLst>
          </p:cNvPr>
          <p:cNvSpPr txBox="1"/>
          <p:nvPr/>
        </p:nvSpPr>
        <p:spPr>
          <a:xfrm>
            <a:off x="0" y="-41079"/>
            <a:ext cx="12213390" cy="732842"/>
          </a:xfrm>
          <a:prstGeom prst="rect">
            <a:avLst/>
          </a:prstGeom>
          <a:solidFill>
            <a:srgbClr val="00529C">
              <a:alpha val="83137"/>
            </a:srgbClr>
          </a:solidFill>
          <a:ln>
            <a:noFill/>
          </a:ln>
          <a:effectLst>
            <a:reflection stA="0" endPos="6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40000"/>
              </a:lnSpc>
              <a:buClr>
                <a:srgbClr val="18529E"/>
              </a:buClr>
              <a:buSzPts val="3200"/>
            </a:pPr>
            <a:r>
              <a:rPr lang="fr-FR" sz="2400" dirty="0">
                <a:solidFill>
                  <a:schemeClr val="bg1"/>
                </a:solidFill>
              </a:rPr>
              <a:t>Water </a:t>
            </a:r>
            <a:r>
              <a:rPr lang="fr-FR" sz="2400" dirty="0" err="1">
                <a:solidFill>
                  <a:schemeClr val="bg1"/>
                </a:solidFill>
              </a:rPr>
              <a:t>Quality</a:t>
            </a:r>
            <a:r>
              <a:rPr lang="fr-FR" sz="2400" dirty="0">
                <a:solidFill>
                  <a:schemeClr val="bg1"/>
                </a:solidFill>
              </a:rPr>
              <a:t> Data </a:t>
            </a:r>
            <a:r>
              <a:rPr lang="fr-FR" sz="2400" dirty="0" err="1">
                <a:solidFill>
                  <a:schemeClr val="bg1"/>
                </a:solidFill>
              </a:rPr>
              <a:t>Interoperability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Experiment</a:t>
            </a:r>
            <a:r>
              <a:rPr lang="fr-FR" sz="2400" dirty="0" smtClean="0">
                <a:solidFill>
                  <a:schemeClr val="bg1"/>
                </a:solidFill>
              </a:rPr>
              <a:t> Kick-off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C2FB70F-17AB-437B-AFC8-2E4D841CF95F}"/>
              </a:ext>
            </a:extLst>
          </p:cNvPr>
          <p:cNvSpPr/>
          <p:nvPr/>
        </p:nvSpPr>
        <p:spPr>
          <a:xfrm>
            <a:off x="0" y="4062069"/>
            <a:ext cx="5049078" cy="533785"/>
          </a:xfrm>
          <a:prstGeom prst="chevron">
            <a:avLst/>
          </a:prstGeom>
          <a:solidFill>
            <a:srgbClr val="7AB64A"/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Sylvain Grellet -  BRGM, </a:t>
            </a:r>
            <a:r>
              <a:rPr lang="en-US" sz="2000" b="1" dirty="0" err="1"/>
              <a:t>pôle</a:t>
            </a:r>
            <a:r>
              <a:rPr lang="en-US" sz="2000" b="1" dirty="0"/>
              <a:t> INSIDE</a:t>
            </a:r>
            <a:endParaRPr lang="en-GB" sz="2000" b="1" dirty="0">
              <a:ln w="0"/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A6D232-F979-4DA4-BF4C-DE62871C289C}"/>
              </a:ext>
            </a:extLst>
          </p:cNvPr>
          <p:cNvSpPr txBox="1"/>
          <p:nvPr/>
        </p:nvSpPr>
        <p:spPr>
          <a:xfrm>
            <a:off x="2981325" y="3225284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H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156772-DA93-4477-B5B0-15B57A3666E2}"/>
              </a:ext>
            </a:extLst>
          </p:cNvPr>
          <p:cNvGrpSpPr/>
          <p:nvPr/>
        </p:nvGrpSpPr>
        <p:grpSpPr>
          <a:xfrm>
            <a:off x="-21390" y="5084701"/>
            <a:ext cx="4559640" cy="457206"/>
            <a:chOff x="-4050" y="5361346"/>
            <a:chExt cx="4559640" cy="457206"/>
          </a:xfrm>
        </p:grpSpPr>
        <p:pic>
          <p:nvPicPr>
            <p:cNvPr id="22" name="Picture 21" descr="Chart, treemap chart&#10;&#10;Description automatically generated">
              <a:extLst>
                <a:ext uri="{FF2B5EF4-FFF2-40B4-BE49-F238E27FC236}">
                  <a16:creationId xmlns:a16="http://schemas.microsoft.com/office/drawing/2014/main" id="{71D7A07D-A1E9-43AB-B777-78736FB26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050" y="5585119"/>
              <a:ext cx="3797641" cy="233433"/>
            </a:xfrm>
            <a:prstGeom prst="rect">
              <a:avLst/>
            </a:prstGeom>
          </p:spPr>
        </p:pic>
        <p:sp>
          <p:nvSpPr>
            <p:cNvPr id="23" name="TextBox 4">
              <a:extLst>
                <a:ext uri="{FF2B5EF4-FFF2-40B4-BE49-F238E27FC236}">
                  <a16:creationId xmlns:a16="http://schemas.microsoft.com/office/drawing/2014/main" id="{5F85057D-4C75-4C8F-972E-6B0FF05DAA5C}"/>
                </a:ext>
              </a:extLst>
            </p:cNvPr>
            <p:cNvSpPr txBox="1"/>
            <p:nvPr/>
          </p:nvSpPr>
          <p:spPr>
            <a:xfrm>
              <a:off x="1812390" y="5361346"/>
              <a:ext cx="2743200" cy="2308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solidFill>
                    <a:srgbClr val="FFFFFF"/>
                  </a:solidFill>
                  <a:latin typeface="Calibri"/>
                  <a:cs typeface="Calibri"/>
                </a:rPr>
                <a:t> </a:t>
              </a:r>
              <a:r>
                <a:rPr lang="en-US" sz="900" dirty="0">
                  <a:solidFill>
                    <a:srgbClr val="FFFFFF"/>
                  </a:solidFill>
                  <a:latin typeface="Calibri"/>
                  <a:cs typeface="Calibri"/>
                </a:rPr>
                <a:t>WEATHER       CLIMATE       WATER</a:t>
              </a:r>
              <a:endParaRPr lang="en-US" sz="900" dirty="0">
                <a:latin typeface="Calibri"/>
                <a:cs typeface="Calibri"/>
              </a:endParaRPr>
            </a:p>
          </p:txBody>
        </p:sp>
      </p:grpSp>
      <p:pic>
        <p:nvPicPr>
          <p:cNvPr id="35" name="Picture 25" descr="Text&#10;&#10;Description automatically generated">
            <a:extLst>
              <a:ext uri="{FF2B5EF4-FFF2-40B4-BE49-F238E27FC236}">
                <a16:creationId xmlns:a16="http://schemas.microsoft.com/office/drawing/2014/main" id="{1C78A3DD-70D9-4066-98B4-9C22161DD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72" y="5803029"/>
            <a:ext cx="1946267" cy="687397"/>
          </a:xfrm>
          <a:prstGeom prst="rect">
            <a:avLst/>
          </a:prstGeom>
        </p:spPr>
      </p:pic>
      <p:pic>
        <p:nvPicPr>
          <p:cNvPr id="36" name="Picture 26" descr="Logo&#10;&#10;Description automatically generated">
            <a:extLst>
              <a:ext uri="{FF2B5EF4-FFF2-40B4-BE49-F238E27FC236}">
                <a16:creationId xmlns:a16="http://schemas.microsoft.com/office/drawing/2014/main" id="{5EE7B450-FEEF-4982-A38D-80CC044E8A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8655" y="5765680"/>
            <a:ext cx="1587426" cy="817914"/>
          </a:xfrm>
          <a:prstGeom prst="rect">
            <a:avLst/>
          </a:prstGeom>
        </p:spPr>
      </p:pic>
      <p:pic>
        <p:nvPicPr>
          <p:cNvPr id="37" name="Picture 29">
            <a:extLst>
              <a:ext uri="{FF2B5EF4-FFF2-40B4-BE49-F238E27FC236}">
                <a16:creationId xmlns:a16="http://schemas.microsoft.com/office/drawing/2014/main" id="{81AF44CE-F1C5-4624-BC88-E879B6512C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1995" y="5672437"/>
            <a:ext cx="1869992" cy="102478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97" y="5664101"/>
            <a:ext cx="2635483" cy="10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1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2304410" y="794799"/>
            <a:ext cx="75717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OGC Innovation Continuum</a:t>
            </a:r>
          </a:p>
        </p:txBody>
      </p:sp>
      <p:sp>
        <p:nvSpPr>
          <p:cNvPr id="126" name="Google Shape;348;g104eefb7b47_0_7"/>
          <p:cNvSpPr txBox="1"/>
          <p:nvPr/>
        </p:nvSpPr>
        <p:spPr>
          <a:xfrm>
            <a:off x="222585" y="1316469"/>
            <a:ext cx="16722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algn="ctr"/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Innovation Roadmap Development</a:t>
            </a:r>
            <a:endParaRPr dirty="0"/>
          </a:p>
          <a:p>
            <a:pPr algn="ctr"/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( What )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349;g104eefb7b47_0_7"/>
          <p:cNvSpPr txBox="1"/>
          <p:nvPr/>
        </p:nvSpPr>
        <p:spPr>
          <a:xfrm>
            <a:off x="10520251" y="1362356"/>
            <a:ext cx="16722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algn="ctr"/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Innovation Roadmap Execution</a:t>
            </a:r>
            <a:endParaRPr dirty="0"/>
          </a:p>
          <a:p>
            <a:pPr algn="ctr"/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( How )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350;g104eefb7b47_0_7"/>
          <p:cNvGrpSpPr/>
          <p:nvPr/>
        </p:nvGrpSpPr>
        <p:grpSpPr>
          <a:xfrm>
            <a:off x="1032738" y="1495571"/>
            <a:ext cx="10533204" cy="5016342"/>
            <a:chOff x="2711968" y="856098"/>
            <a:chExt cx="8916621" cy="4246459"/>
          </a:xfrm>
        </p:grpSpPr>
        <p:grpSp>
          <p:nvGrpSpPr>
            <p:cNvPr id="129" name="Google Shape;351;g104eefb7b47_0_7"/>
            <p:cNvGrpSpPr/>
            <p:nvPr/>
          </p:nvGrpSpPr>
          <p:grpSpPr>
            <a:xfrm>
              <a:off x="2711968" y="856098"/>
              <a:ext cx="6548787" cy="4201239"/>
              <a:chOff x="2711968" y="856098"/>
              <a:chExt cx="6548787" cy="4201239"/>
            </a:xfrm>
          </p:grpSpPr>
          <p:grpSp>
            <p:nvGrpSpPr>
              <p:cNvPr id="191" name="Google Shape;352;g104eefb7b47_0_7"/>
              <p:cNvGrpSpPr/>
              <p:nvPr/>
            </p:nvGrpSpPr>
            <p:grpSpPr>
              <a:xfrm>
                <a:off x="2885050" y="1160386"/>
                <a:ext cx="6375704" cy="3591092"/>
                <a:chOff x="1655296" y="1553985"/>
                <a:chExt cx="6617920" cy="3727519"/>
              </a:xfrm>
            </p:grpSpPr>
            <p:sp>
              <p:nvSpPr>
                <p:cNvPr id="235" name="Google Shape;353;g104eefb7b47_0_7"/>
                <p:cNvSpPr/>
                <p:nvPr/>
              </p:nvSpPr>
              <p:spPr>
                <a:xfrm rot="771303">
                  <a:off x="3120042" y="1702166"/>
                  <a:ext cx="1385159" cy="471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068" h="471347" extrusionOk="0">
                      <a:moveTo>
                        <a:pt x="464458" y="45090"/>
                      </a:moveTo>
                      <a:cubicBezTo>
                        <a:pt x="763030" y="-23221"/>
                        <a:pt x="1061241" y="-11851"/>
                        <a:pt x="1336830" y="65226"/>
                      </a:cubicBezTo>
                      <a:lnTo>
                        <a:pt x="1385068" y="81266"/>
                      </a:lnTo>
                      <a:lnTo>
                        <a:pt x="1281261" y="206027"/>
                      </a:lnTo>
                      <a:lnTo>
                        <a:pt x="1308350" y="352553"/>
                      </a:lnTo>
                      <a:lnTo>
                        <a:pt x="1261122" y="336850"/>
                      </a:lnTo>
                      <a:cubicBezTo>
                        <a:pt x="1029313" y="272016"/>
                        <a:pt x="778475" y="262453"/>
                        <a:pt x="527334" y="319912"/>
                      </a:cubicBezTo>
                      <a:cubicBezTo>
                        <a:pt x="426878" y="342895"/>
                        <a:pt x="331128" y="375514"/>
                        <a:pt x="240837" y="416570"/>
                      </a:cubicBezTo>
                      <a:lnTo>
                        <a:pt x="134742" y="471347"/>
                      </a:lnTo>
                      <a:lnTo>
                        <a:pt x="9675" y="379777"/>
                      </a:lnTo>
                      <a:lnTo>
                        <a:pt x="0" y="223947"/>
                      </a:lnTo>
                      <a:lnTo>
                        <a:pt x="123852" y="160004"/>
                      </a:lnTo>
                      <a:cubicBezTo>
                        <a:pt x="231195" y="111194"/>
                        <a:pt x="345029" y="72414"/>
                        <a:pt x="464458" y="45090"/>
                      </a:cubicBezTo>
                      <a:close/>
                    </a:path>
                  </a:pathLst>
                </a:custGeom>
                <a:solidFill>
                  <a:srgbClr val="34326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354;g104eefb7b47_0_7"/>
                <p:cNvSpPr/>
                <p:nvPr/>
              </p:nvSpPr>
              <p:spPr>
                <a:xfrm rot="771303">
                  <a:off x="2126711" y="1697477"/>
                  <a:ext cx="959145" cy="1258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82" h="1258505" extrusionOk="0">
                      <a:moveTo>
                        <a:pt x="822859" y="0"/>
                      </a:moveTo>
                      <a:lnTo>
                        <a:pt x="832462" y="154666"/>
                      </a:lnTo>
                      <a:lnTo>
                        <a:pt x="959082" y="247374"/>
                      </a:lnTo>
                      <a:lnTo>
                        <a:pt x="863517" y="309409"/>
                      </a:lnTo>
                      <a:cubicBezTo>
                        <a:pt x="588341" y="507971"/>
                        <a:pt x="389246" y="795209"/>
                        <a:pt x="298481" y="1119742"/>
                      </a:cubicBezTo>
                      <a:lnTo>
                        <a:pt x="274130" y="1226625"/>
                      </a:lnTo>
                      <a:lnTo>
                        <a:pt x="121781" y="1258505"/>
                      </a:lnTo>
                      <a:lnTo>
                        <a:pt x="0" y="1161921"/>
                      </a:lnTo>
                      <a:lnTo>
                        <a:pt x="26858" y="1044033"/>
                      </a:lnTo>
                      <a:cubicBezTo>
                        <a:pt x="134766" y="658208"/>
                        <a:pt x="371462" y="316722"/>
                        <a:pt x="698609" y="80659"/>
                      </a:cubicBezTo>
                      <a:lnTo>
                        <a:pt x="822859" y="0"/>
                      </a:lnTo>
                      <a:close/>
                    </a:path>
                  </a:pathLst>
                </a:custGeom>
                <a:solidFill>
                  <a:srgbClr val="34326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355;g104eefb7b47_0_7"/>
                <p:cNvSpPr/>
                <p:nvPr/>
              </p:nvSpPr>
              <p:spPr>
                <a:xfrm rot="771303">
                  <a:off x="3314295" y="4943260"/>
                  <a:ext cx="293734" cy="309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15" h="309426" extrusionOk="0">
                      <a:moveTo>
                        <a:pt x="8761" y="26414"/>
                      </a:moveTo>
                      <a:lnTo>
                        <a:pt x="134732" y="17142"/>
                      </a:lnTo>
                      <a:lnTo>
                        <a:pt x="224938" y="0"/>
                      </a:lnTo>
                      <a:lnTo>
                        <a:pt x="293715" y="268584"/>
                      </a:lnTo>
                      <a:lnTo>
                        <a:pt x="169185" y="296974"/>
                      </a:lnTo>
                      <a:lnTo>
                        <a:pt x="0" y="309426"/>
                      </a:lnTo>
                      <a:lnTo>
                        <a:pt x="70721" y="158575"/>
                      </a:lnTo>
                      <a:lnTo>
                        <a:pt x="8761" y="26414"/>
                      </a:lnTo>
                      <a:close/>
                    </a:path>
                  </a:pathLst>
                </a:custGeom>
                <a:solidFill>
                  <a:srgbClr val="34326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356;g104eefb7b47_0_7"/>
                <p:cNvSpPr/>
                <p:nvPr/>
              </p:nvSpPr>
              <p:spPr>
                <a:xfrm rot="771303">
                  <a:off x="1804303" y="2840299"/>
                  <a:ext cx="613725" cy="140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685" h="1408525" extrusionOk="0">
                      <a:moveTo>
                        <a:pt x="25641" y="0"/>
                      </a:moveTo>
                      <a:lnTo>
                        <a:pt x="146085" y="95524"/>
                      </a:lnTo>
                      <a:lnTo>
                        <a:pt x="301573" y="62987"/>
                      </a:lnTo>
                      <a:lnTo>
                        <a:pt x="286331" y="183372"/>
                      </a:lnTo>
                      <a:cubicBezTo>
                        <a:pt x="275089" y="329793"/>
                        <a:pt x="285436" y="480368"/>
                        <a:pt x="319911" y="631053"/>
                      </a:cubicBezTo>
                      <a:cubicBezTo>
                        <a:pt x="365878" y="831965"/>
                        <a:pt x="450387" y="1014052"/>
                        <a:pt x="563851" y="1171296"/>
                      </a:cubicBezTo>
                      <a:lnTo>
                        <a:pt x="613685" y="1233702"/>
                      </a:lnTo>
                      <a:lnTo>
                        <a:pt x="552049" y="1366344"/>
                      </a:lnTo>
                      <a:lnTo>
                        <a:pt x="392852" y="1408525"/>
                      </a:lnTo>
                      <a:lnTo>
                        <a:pt x="335102" y="1336204"/>
                      </a:lnTo>
                      <a:cubicBezTo>
                        <a:pt x="200208" y="1149263"/>
                        <a:pt x="99738" y="932787"/>
                        <a:pt x="45090" y="693929"/>
                      </a:cubicBezTo>
                      <a:cubicBezTo>
                        <a:pt x="4104" y="514786"/>
                        <a:pt x="-8198" y="335772"/>
                        <a:pt x="5167" y="161697"/>
                      </a:cubicBezTo>
                      <a:lnTo>
                        <a:pt x="25641" y="0"/>
                      </a:lnTo>
                      <a:close/>
                    </a:path>
                  </a:pathLst>
                </a:custGeom>
                <a:solidFill>
                  <a:srgbClr val="34326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357;g104eefb7b47_0_7"/>
                <p:cNvSpPr/>
                <p:nvPr/>
              </p:nvSpPr>
              <p:spPr>
                <a:xfrm rot="771303">
                  <a:off x="1997138" y="4281496"/>
                  <a:ext cx="1401825" cy="789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733" h="789292" extrusionOk="0">
                      <a:moveTo>
                        <a:pt x="221676" y="0"/>
                      </a:moveTo>
                      <a:lnTo>
                        <a:pt x="223635" y="2453"/>
                      </a:lnTo>
                      <a:cubicBezTo>
                        <a:pt x="478320" y="291346"/>
                        <a:pt x="839239" y="474849"/>
                        <a:pt x="1229697" y="504827"/>
                      </a:cubicBezTo>
                      <a:lnTo>
                        <a:pt x="1340117" y="507783"/>
                      </a:lnTo>
                      <a:lnTo>
                        <a:pt x="1401733" y="639207"/>
                      </a:lnTo>
                      <a:lnTo>
                        <a:pt x="1331369" y="789292"/>
                      </a:lnTo>
                      <a:lnTo>
                        <a:pt x="1208022" y="785992"/>
                      </a:lnTo>
                      <a:cubicBezTo>
                        <a:pt x="743823" y="750351"/>
                        <a:pt x="314740" y="532191"/>
                        <a:pt x="11954" y="188738"/>
                      </a:cubicBezTo>
                      <a:lnTo>
                        <a:pt x="0" y="173767"/>
                      </a:lnTo>
                      <a:lnTo>
                        <a:pt x="160719" y="131182"/>
                      </a:lnTo>
                      <a:lnTo>
                        <a:pt x="221676" y="0"/>
                      </a:lnTo>
                      <a:close/>
                    </a:path>
                  </a:pathLst>
                </a:custGeom>
                <a:solidFill>
                  <a:srgbClr val="34326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358;g104eefb7b47_0_7"/>
                <p:cNvSpPr/>
                <p:nvPr/>
              </p:nvSpPr>
              <p:spPr>
                <a:xfrm rot="-1897575">
                  <a:off x="4121637" y="2579442"/>
                  <a:ext cx="4083073" cy="1417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8220" h="1416005" extrusionOk="0">
                      <a:moveTo>
                        <a:pt x="4078220" y="298242"/>
                      </a:moveTo>
                      <a:cubicBezTo>
                        <a:pt x="3977320" y="357952"/>
                        <a:pt x="3886556" y="423906"/>
                        <a:pt x="3775519" y="477371"/>
                      </a:cubicBezTo>
                      <a:lnTo>
                        <a:pt x="3792770" y="376057"/>
                      </a:lnTo>
                      <a:cubicBezTo>
                        <a:pt x="3449669" y="355236"/>
                        <a:pt x="2926933" y="582536"/>
                        <a:pt x="2379369" y="802538"/>
                      </a:cubicBezTo>
                      <a:cubicBezTo>
                        <a:pt x="1742854" y="1085206"/>
                        <a:pt x="748997" y="1462582"/>
                        <a:pt x="45147" y="1411283"/>
                      </a:cubicBezTo>
                      <a:lnTo>
                        <a:pt x="1049" y="1407400"/>
                      </a:lnTo>
                      <a:lnTo>
                        <a:pt x="66826" y="1267099"/>
                      </a:lnTo>
                      <a:lnTo>
                        <a:pt x="0" y="1124559"/>
                      </a:lnTo>
                      <a:lnTo>
                        <a:pt x="56136" y="1129502"/>
                      </a:lnTo>
                      <a:cubicBezTo>
                        <a:pt x="569435" y="1098838"/>
                        <a:pt x="537460" y="1142119"/>
                        <a:pt x="993091" y="1009626"/>
                      </a:cubicBezTo>
                      <a:cubicBezTo>
                        <a:pt x="1448722" y="877133"/>
                        <a:pt x="2190978" y="559571"/>
                        <a:pt x="2789921" y="334544"/>
                      </a:cubicBezTo>
                      <a:cubicBezTo>
                        <a:pt x="3055803" y="234640"/>
                        <a:pt x="3402529" y="67074"/>
                        <a:pt x="3867708" y="106738"/>
                      </a:cubicBezTo>
                      <a:lnTo>
                        <a:pt x="3884802" y="0"/>
                      </a:lnTo>
                      <a:lnTo>
                        <a:pt x="4078220" y="298242"/>
                      </a:lnTo>
                      <a:close/>
                    </a:path>
                  </a:pathLst>
                </a:custGeom>
                <a:solidFill>
                  <a:srgbClr val="34326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359;g104eefb7b47_0_7"/>
                <p:cNvSpPr/>
                <p:nvPr/>
              </p:nvSpPr>
              <p:spPr>
                <a:xfrm rot="-5400000">
                  <a:off x="4427668" y="1985933"/>
                  <a:ext cx="313280" cy="28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80" h="287362" extrusionOk="0">
                      <a:moveTo>
                        <a:pt x="313280" y="132069"/>
                      </a:moveTo>
                      <a:lnTo>
                        <a:pt x="281645" y="184143"/>
                      </a:lnTo>
                      <a:lnTo>
                        <a:pt x="211250" y="287362"/>
                      </a:lnTo>
                      <a:lnTo>
                        <a:pt x="102521" y="136256"/>
                      </a:lnTo>
                      <a:lnTo>
                        <a:pt x="0" y="109910"/>
                      </a:lnTo>
                      <a:lnTo>
                        <a:pt x="47869" y="26518"/>
                      </a:lnTo>
                      <a:lnTo>
                        <a:pt x="63980" y="0"/>
                      </a:lnTo>
                      <a:lnTo>
                        <a:pt x="217417" y="6463"/>
                      </a:lnTo>
                      <a:lnTo>
                        <a:pt x="313280" y="132069"/>
                      </a:lnTo>
                      <a:close/>
                    </a:path>
                  </a:pathLst>
                </a:custGeom>
                <a:solidFill>
                  <a:srgbClr val="34326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360;g104eefb7b47_0_7"/>
                <p:cNvSpPr/>
                <p:nvPr/>
              </p:nvSpPr>
              <p:spPr>
                <a:xfrm rot="-5400000">
                  <a:off x="4438064" y="4776639"/>
                  <a:ext cx="336781" cy="266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781" h="266209" extrusionOk="0">
                      <a:moveTo>
                        <a:pt x="336781" y="112417"/>
                      </a:moveTo>
                      <a:lnTo>
                        <a:pt x="247077" y="249265"/>
                      </a:lnTo>
                      <a:lnTo>
                        <a:pt x="98796" y="266209"/>
                      </a:lnTo>
                      <a:lnTo>
                        <a:pt x="67260" y="203246"/>
                      </a:lnTo>
                      <a:cubicBezTo>
                        <a:pt x="49661" y="163305"/>
                        <a:pt x="33472" y="122540"/>
                        <a:pt x="18764" y="81006"/>
                      </a:cubicBezTo>
                      <a:lnTo>
                        <a:pt x="0" y="7142"/>
                      </a:lnTo>
                      <a:lnTo>
                        <a:pt x="285286" y="0"/>
                      </a:lnTo>
                      <a:lnTo>
                        <a:pt x="325282" y="89460"/>
                      </a:lnTo>
                      <a:lnTo>
                        <a:pt x="336781" y="112417"/>
                      </a:lnTo>
                      <a:close/>
                    </a:path>
                  </a:pathLst>
                </a:custGeom>
                <a:solidFill>
                  <a:srgbClr val="34326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2" name="Google Shape;361;g104eefb7b47_0_7"/>
              <p:cNvGrpSpPr/>
              <p:nvPr/>
            </p:nvGrpSpPr>
            <p:grpSpPr>
              <a:xfrm>
                <a:off x="2711968" y="856098"/>
                <a:ext cx="3958925" cy="4201239"/>
                <a:chOff x="1225022" y="1117829"/>
                <a:chExt cx="4332850" cy="4598051"/>
              </a:xfrm>
            </p:grpSpPr>
            <p:grpSp>
              <p:nvGrpSpPr>
                <p:cNvPr id="193" name="Google Shape;362;g104eefb7b47_0_7"/>
                <p:cNvGrpSpPr/>
                <p:nvPr/>
              </p:nvGrpSpPr>
              <p:grpSpPr>
                <a:xfrm>
                  <a:off x="3076807" y="1117829"/>
                  <a:ext cx="1174513" cy="1174513"/>
                  <a:chOff x="3076807" y="1117829"/>
                  <a:chExt cx="1174513" cy="1174513"/>
                </a:xfrm>
              </p:grpSpPr>
              <p:grpSp>
                <p:nvGrpSpPr>
                  <p:cNvPr id="229" name="Google Shape;363;g104eefb7b47_0_7"/>
                  <p:cNvGrpSpPr/>
                  <p:nvPr/>
                </p:nvGrpSpPr>
                <p:grpSpPr>
                  <a:xfrm>
                    <a:off x="3076807" y="1117829"/>
                    <a:ext cx="1174513" cy="1174513"/>
                    <a:chOff x="3512530" y="4530146"/>
                    <a:chExt cx="1084800" cy="1084800"/>
                  </a:xfrm>
                </p:grpSpPr>
                <p:grpSp>
                  <p:nvGrpSpPr>
                    <p:cNvPr id="231" name="Google Shape;364;g104eefb7b47_0_7"/>
                    <p:cNvGrpSpPr/>
                    <p:nvPr/>
                  </p:nvGrpSpPr>
                  <p:grpSpPr>
                    <a:xfrm>
                      <a:off x="3512530" y="4530146"/>
                      <a:ext cx="1084800" cy="1084800"/>
                      <a:chOff x="3512530" y="4530146"/>
                      <a:chExt cx="1084800" cy="1084800"/>
                    </a:xfrm>
                  </p:grpSpPr>
                  <p:sp>
                    <p:nvSpPr>
                      <p:cNvPr id="233" name="Google Shape;365;g104eefb7b47_0_7"/>
                      <p:cNvSpPr/>
                      <p:nvPr/>
                    </p:nvSpPr>
                    <p:spPr>
                      <a:xfrm>
                        <a:off x="3512530" y="4530146"/>
                        <a:ext cx="1084800" cy="1084800"/>
                      </a:xfrm>
                      <a:prstGeom prst="ellipse">
                        <a:avLst/>
                      </a:prstGeom>
                      <a:solidFill>
                        <a:srgbClr val="F2F2F2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srgbClr val="000000">
                            <a:alpha val="14900"/>
                          </a:srgbClr>
                        </a:outerShdw>
                      </a:effectLst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34" name="Google Shape;366;g104eefb7b47_0_7"/>
                      <p:cNvSpPr/>
                      <p:nvPr/>
                    </p:nvSpPr>
                    <p:spPr>
                      <a:xfrm>
                        <a:off x="3576016" y="4593632"/>
                        <a:ext cx="957900" cy="9579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3C3977"/>
                          </a:gs>
                          <a:gs pos="6000">
                            <a:srgbClr val="3C3977"/>
                          </a:gs>
                          <a:gs pos="77000">
                            <a:srgbClr val="302E60"/>
                          </a:gs>
                          <a:gs pos="100000">
                            <a:srgbClr val="302E60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232" name="Google Shape;367;g104eefb7b47_0_7"/>
                    <p:cNvSpPr/>
                    <p:nvPr/>
                  </p:nvSpPr>
                  <p:spPr>
                    <a:xfrm rot="698018">
                      <a:off x="3645369" y="4639566"/>
                      <a:ext cx="190917" cy="4115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3315" h="1580881" extrusionOk="0">
                          <a:moveTo>
                            <a:pt x="128392" y="976666"/>
                          </a:moveTo>
                          <a:lnTo>
                            <a:pt x="194510" y="1035401"/>
                          </a:lnTo>
                          <a:cubicBezTo>
                            <a:pt x="130933" y="1190883"/>
                            <a:pt x="103823" y="1351609"/>
                            <a:pt x="123357" y="1503362"/>
                          </a:cubicBezTo>
                          <a:cubicBezTo>
                            <a:pt x="107585" y="1516257"/>
                            <a:pt x="93169" y="1530598"/>
                            <a:pt x="79181" y="1545373"/>
                          </a:cubicBezTo>
                          <a:cubicBezTo>
                            <a:pt x="72157" y="1490118"/>
                            <a:pt x="68766" y="1433777"/>
                            <a:pt x="68766" y="1376616"/>
                          </a:cubicBezTo>
                          <a:cubicBezTo>
                            <a:pt x="68766" y="1237233"/>
                            <a:pt x="88927" y="1102728"/>
                            <a:pt x="128392" y="976666"/>
                          </a:cubicBezTo>
                          <a:close/>
                          <a:moveTo>
                            <a:pt x="40339" y="898446"/>
                          </a:moveTo>
                          <a:lnTo>
                            <a:pt x="112261" y="962337"/>
                          </a:lnTo>
                          <a:cubicBezTo>
                            <a:pt x="74160" y="1085932"/>
                            <a:pt x="54864" y="1217624"/>
                            <a:pt x="54864" y="1353984"/>
                          </a:cubicBezTo>
                          <a:cubicBezTo>
                            <a:pt x="54864" y="1422462"/>
                            <a:pt x="59730" y="1489763"/>
                            <a:pt x="70452" y="1555322"/>
                          </a:cubicBezTo>
                          <a:lnTo>
                            <a:pt x="48026" y="1580881"/>
                          </a:lnTo>
                          <a:cubicBezTo>
                            <a:pt x="16027" y="1467032"/>
                            <a:pt x="0" y="1346634"/>
                            <a:pt x="0" y="1222359"/>
                          </a:cubicBezTo>
                          <a:cubicBezTo>
                            <a:pt x="0" y="1110509"/>
                            <a:pt x="12983" y="1001800"/>
                            <a:pt x="40339" y="898446"/>
                          </a:cubicBezTo>
                          <a:close/>
                          <a:moveTo>
                            <a:pt x="565206" y="309979"/>
                          </a:moveTo>
                          <a:cubicBezTo>
                            <a:pt x="532308" y="396964"/>
                            <a:pt x="509586" y="487147"/>
                            <a:pt x="497646" y="578891"/>
                          </a:cubicBezTo>
                          <a:cubicBezTo>
                            <a:pt x="381256" y="698368"/>
                            <a:pt x="285786" y="834500"/>
                            <a:pt x="221042" y="977066"/>
                          </a:cubicBezTo>
                          <a:lnTo>
                            <a:pt x="157974" y="885874"/>
                          </a:lnTo>
                          <a:cubicBezTo>
                            <a:pt x="241570" y="657653"/>
                            <a:pt x="383796" y="459489"/>
                            <a:pt x="565206" y="309979"/>
                          </a:cubicBezTo>
                          <a:close/>
                          <a:moveTo>
                            <a:pt x="733315" y="0"/>
                          </a:moveTo>
                          <a:cubicBezTo>
                            <a:pt x="671780" y="81098"/>
                            <a:pt x="622531" y="168839"/>
                            <a:pt x="585497" y="260862"/>
                          </a:cubicBezTo>
                          <a:cubicBezTo>
                            <a:pt x="387377" y="413083"/>
                            <a:pt x="232415" y="621808"/>
                            <a:pt x="143014" y="864243"/>
                          </a:cubicBezTo>
                          <a:lnTo>
                            <a:pt x="77467" y="769467"/>
                          </a:lnTo>
                          <a:cubicBezTo>
                            <a:pt x="189121" y="432012"/>
                            <a:pt x="427470" y="156161"/>
                            <a:pt x="733315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4901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3600008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2400"/>
                      </a:pPr>
                      <a:endParaRPr sz="12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30" name="Google Shape;368;g104eefb7b47_0_7"/>
                  <p:cNvSpPr txBox="1"/>
                  <p:nvPr/>
                </p:nvSpPr>
                <p:spPr>
                  <a:xfrm>
                    <a:off x="3292986" y="1491427"/>
                    <a:ext cx="742500" cy="427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45700" rIns="0" bIns="45700" anchor="ctr" anchorCtr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rgbClr val="EF440E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Call for Sponsors</a:t>
                    </a:r>
                    <a:endParaRPr sz="1200" b="1">
                      <a:solidFill>
                        <a:srgbClr val="EF440E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94" name="Google Shape;369;g104eefb7b47_0_7"/>
                <p:cNvGrpSpPr/>
                <p:nvPr/>
              </p:nvGrpSpPr>
              <p:grpSpPr>
                <a:xfrm>
                  <a:off x="4383359" y="1847275"/>
                  <a:ext cx="1174513" cy="1174513"/>
                  <a:chOff x="4383359" y="1847275"/>
                  <a:chExt cx="1174513" cy="1174513"/>
                </a:xfrm>
              </p:grpSpPr>
              <p:grpSp>
                <p:nvGrpSpPr>
                  <p:cNvPr id="223" name="Google Shape;370;g104eefb7b47_0_7"/>
                  <p:cNvGrpSpPr/>
                  <p:nvPr/>
                </p:nvGrpSpPr>
                <p:grpSpPr>
                  <a:xfrm>
                    <a:off x="4383359" y="1847275"/>
                    <a:ext cx="1174513" cy="1174513"/>
                    <a:chOff x="3512530" y="4530146"/>
                    <a:chExt cx="1084800" cy="1084800"/>
                  </a:xfrm>
                </p:grpSpPr>
                <p:grpSp>
                  <p:nvGrpSpPr>
                    <p:cNvPr id="225" name="Google Shape;371;g104eefb7b47_0_7"/>
                    <p:cNvGrpSpPr/>
                    <p:nvPr/>
                  </p:nvGrpSpPr>
                  <p:grpSpPr>
                    <a:xfrm>
                      <a:off x="3512530" y="4530146"/>
                      <a:ext cx="1084800" cy="1084800"/>
                      <a:chOff x="3512530" y="4530146"/>
                      <a:chExt cx="1084800" cy="1084800"/>
                    </a:xfrm>
                  </p:grpSpPr>
                  <p:sp>
                    <p:nvSpPr>
                      <p:cNvPr id="227" name="Google Shape;372;g104eefb7b47_0_7"/>
                      <p:cNvSpPr/>
                      <p:nvPr/>
                    </p:nvSpPr>
                    <p:spPr>
                      <a:xfrm>
                        <a:off x="3512530" y="4530146"/>
                        <a:ext cx="1084800" cy="1084800"/>
                      </a:xfrm>
                      <a:prstGeom prst="ellipse">
                        <a:avLst/>
                      </a:prstGeom>
                      <a:solidFill>
                        <a:srgbClr val="F2F2F2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srgbClr val="000000">
                            <a:alpha val="14900"/>
                          </a:srgbClr>
                        </a:outerShdw>
                      </a:effectLst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28" name="Google Shape;373;g104eefb7b47_0_7"/>
                      <p:cNvSpPr/>
                      <p:nvPr/>
                    </p:nvSpPr>
                    <p:spPr>
                      <a:xfrm>
                        <a:off x="3576015" y="4593631"/>
                        <a:ext cx="957900" cy="9579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3C3977"/>
                          </a:gs>
                          <a:gs pos="6000">
                            <a:srgbClr val="3C3977"/>
                          </a:gs>
                          <a:gs pos="77000">
                            <a:srgbClr val="302E60"/>
                          </a:gs>
                          <a:gs pos="100000">
                            <a:srgbClr val="302E60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226" name="Google Shape;374;g104eefb7b47_0_7"/>
                    <p:cNvSpPr/>
                    <p:nvPr/>
                  </p:nvSpPr>
                  <p:spPr>
                    <a:xfrm rot="698018">
                      <a:off x="3645369" y="4639566"/>
                      <a:ext cx="190917" cy="4115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3315" h="1580881" extrusionOk="0">
                          <a:moveTo>
                            <a:pt x="128392" y="976666"/>
                          </a:moveTo>
                          <a:lnTo>
                            <a:pt x="194510" y="1035401"/>
                          </a:lnTo>
                          <a:cubicBezTo>
                            <a:pt x="130933" y="1190883"/>
                            <a:pt x="103823" y="1351609"/>
                            <a:pt x="123357" y="1503362"/>
                          </a:cubicBezTo>
                          <a:cubicBezTo>
                            <a:pt x="107585" y="1516257"/>
                            <a:pt x="93169" y="1530598"/>
                            <a:pt x="79181" y="1545373"/>
                          </a:cubicBezTo>
                          <a:cubicBezTo>
                            <a:pt x="72157" y="1490118"/>
                            <a:pt x="68766" y="1433777"/>
                            <a:pt x="68766" y="1376616"/>
                          </a:cubicBezTo>
                          <a:cubicBezTo>
                            <a:pt x="68766" y="1237233"/>
                            <a:pt x="88927" y="1102728"/>
                            <a:pt x="128392" y="976666"/>
                          </a:cubicBezTo>
                          <a:close/>
                          <a:moveTo>
                            <a:pt x="40339" y="898446"/>
                          </a:moveTo>
                          <a:lnTo>
                            <a:pt x="112261" y="962337"/>
                          </a:lnTo>
                          <a:cubicBezTo>
                            <a:pt x="74160" y="1085932"/>
                            <a:pt x="54864" y="1217624"/>
                            <a:pt x="54864" y="1353984"/>
                          </a:cubicBezTo>
                          <a:cubicBezTo>
                            <a:pt x="54864" y="1422462"/>
                            <a:pt x="59730" y="1489763"/>
                            <a:pt x="70452" y="1555322"/>
                          </a:cubicBezTo>
                          <a:lnTo>
                            <a:pt x="48026" y="1580881"/>
                          </a:lnTo>
                          <a:cubicBezTo>
                            <a:pt x="16027" y="1467032"/>
                            <a:pt x="0" y="1346634"/>
                            <a:pt x="0" y="1222359"/>
                          </a:cubicBezTo>
                          <a:cubicBezTo>
                            <a:pt x="0" y="1110509"/>
                            <a:pt x="12983" y="1001800"/>
                            <a:pt x="40339" y="898446"/>
                          </a:cubicBezTo>
                          <a:close/>
                          <a:moveTo>
                            <a:pt x="565206" y="309979"/>
                          </a:moveTo>
                          <a:cubicBezTo>
                            <a:pt x="532308" y="396964"/>
                            <a:pt x="509586" y="487147"/>
                            <a:pt x="497646" y="578891"/>
                          </a:cubicBezTo>
                          <a:cubicBezTo>
                            <a:pt x="381256" y="698368"/>
                            <a:pt x="285786" y="834500"/>
                            <a:pt x="221042" y="977066"/>
                          </a:cubicBezTo>
                          <a:lnTo>
                            <a:pt x="157974" y="885874"/>
                          </a:lnTo>
                          <a:cubicBezTo>
                            <a:pt x="241570" y="657653"/>
                            <a:pt x="383796" y="459489"/>
                            <a:pt x="565206" y="309979"/>
                          </a:cubicBezTo>
                          <a:close/>
                          <a:moveTo>
                            <a:pt x="733315" y="0"/>
                          </a:moveTo>
                          <a:cubicBezTo>
                            <a:pt x="671780" y="81098"/>
                            <a:pt x="622531" y="168839"/>
                            <a:pt x="585497" y="260862"/>
                          </a:cubicBezTo>
                          <a:cubicBezTo>
                            <a:pt x="387377" y="413083"/>
                            <a:pt x="232415" y="621808"/>
                            <a:pt x="143014" y="864243"/>
                          </a:cubicBezTo>
                          <a:lnTo>
                            <a:pt x="77467" y="769467"/>
                          </a:lnTo>
                          <a:cubicBezTo>
                            <a:pt x="189121" y="432012"/>
                            <a:pt x="427470" y="156161"/>
                            <a:pt x="733315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4901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3600008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2400"/>
                      </a:pPr>
                      <a:endParaRPr sz="12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24" name="Google Shape;375;g104eefb7b47_0_7"/>
                  <p:cNvSpPr txBox="1"/>
                  <p:nvPr/>
                </p:nvSpPr>
                <p:spPr>
                  <a:xfrm>
                    <a:off x="4611144" y="2220874"/>
                    <a:ext cx="719100" cy="427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45700" rIns="0" bIns="45700" anchor="ctr" anchorCtr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rgbClr val="EF440E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Identify </a:t>
                    </a:r>
                    <a:endParaRPr sz="1400">
                      <a:solidFill>
                        <a:srgbClr val="EF440E"/>
                      </a:solidFill>
                    </a:endParaRPr>
                  </a:p>
                  <a:p>
                    <a:pPr algn="ctr"/>
                    <a:r>
                      <a:rPr lang="en-US" sz="1200" b="1">
                        <a:solidFill>
                          <a:srgbClr val="EF440E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Project</a:t>
                    </a:r>
                    <a:endParaRPr sz="1200" b="1">
                      <a:solidFill>
                        <a:srgbClr val="EF440E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95" name="Google Shape;376;g104eefb7b47_0_7"/>
                <p:cNvGrpSpPr/>
                <p:nvPr/>
              </p:nvGrpSpPr>
              <p:grpSpPr>
                <a:xfrm>
                  <a:off x="1716036" y="1542564"/>
                  <a:ext cx="1174513" cy="1174513"/>
                  <a:chOff x="1716036" y="1542564"/>
                  <a:chExt cx="1174513" cy="1174513"/>
                </a:xfrm>
              </p:grpSpPr>
              <p:grpSp>
                <p:nvGrpSpPr>
                  <p:cNvPr id="217" name="Google Shape;377;g104eefb7b47_0_7"/>
                  <p:cNvGrpSpPr/>
                  <p:nvPr/>
                </p:nvGrpSpPr>
                <p:grpSpPr>
                  <a:xfrm>
                    <a:off x="1716036" y="1542564"/>
                    <a:ext cx="1174513" cy="1174513"/>
                    <a:chOff x="3512530" y="4530146"/>
                    <a:chExt cx="1084800" cy="1084800"/>
                  </a:xfrm>
                </p:grpSpPr>
                <p:grpSp>
                  <p:nvGrpSpPr>
                    <p:cNvPr id="219" name="Google Shape;378;g104eefb7b47_0_7"/>
                    <p:cNvGrpSpPr/>
                    <p:nvPr/>
                  </p:nvGrpSpPr>
                  <p:grpSpPr>
                    <a:xfrm>
                      <a:off x="3512530" y="4530146"/>
                      <a:ext cx="1084800" cy="1084800"/>
                      <a:chOff x="3512530" y="4530146"/>
                      <a:chExt cx="1084800" cy="1084800"/>
                    </a:xfrm>
                  </p:grpSpPr>
                  <p:sp>
                    <p:nvSpPr>
                      <p:cNvPr id="221" name="Google Shape;379;g104eefb7b47_0_7"/>
                      <p:cNvSpPr/>
                      <p:nvPr/>
                    </p:nvSpPr>
                    <p:spPr>
                      <a:xfrm>
                        <a:off x="3512530" y="4530146"/>
                        <a:ext cx="1084800" cy="1084800"/>
                      </a:xfrm>
                      <a:prstGeom prst="ellipse">
                        <a:avLst/>
                      </a:prstGeom>
                      <a:solidFill>
                        <a:srgbClr val="F2F2F2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srgbClr val="000000">
                            <a:alpha val="14900"/>
                          </a:srgbClr>
                        </a:outerShdw>
                      </a:effectLst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22" name="Google Shape;380;g104eefb7b47_0_7"/>
                      <p:cNvSpPr/>
                      <p:nvPr/>
                    </p:nvSpPr>
                    <p:spPr>
                      <a:xfrm>
                        <a:off x="3576016" y="4593632"/>
                        <a:ext cx="957900" cy="9579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3C3977"/>
                          </a:gs>
                          <a:gs pos="6000">
                            <a:srgbClr val="3C3977"/>
                          </a:gs>
                          <a:gs pos="77000">
                            <a:srgbClr val="302E60"/>
                          </a:gs>
                          <a:gs pos="100000">
                            <a:srgbClr val="302E60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220" name="Google Shape;381;g104eefb7b47_0_7"/>
                    <p:cNvSpPr/>
                    <p:nvPr/>
                  </p:nvSpPr>
                  <p:spPr>
                    <a:xfrm rot="698018">
                      <a:off x="3645369" y="4639566"/>
                      <a:ext cx="190917" cy="4115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3315" h="1580881" extrusionOk="0">
                          <a:moveTo>
                            <a:pt x="128392" y="976666"/>
                          </a:moveTo>
                          <a:lnTo>
                            <a:pt x="194510" y="1035401"/>
                          </a:lnTo>
                          <a:cubicBezTo>
                            <a:pt x="130933" y="1190883"/>
                            <a:pt x="103823" y="1351609"/>
                            <a:pt x="123357" y="1503362"/>
                          </a:cubicBezTo>
                          <a:cubicBezTo>
                            <a:pt x="107585" y="1516257"/>
                            <a:pt x="93169" y="1530598"/>
                            <a:pt x="79181" y="1545373"/>
                          </a:cubicBezTo>
                          <a:cubicBezTo>
                            <a:pt x="72157" y="1490118"/>
                            <a:pt x="68766" y="1433777"/>
                            <a:pt x="68766" y="1376616"/>
                          </a:cubicBezTo>
                          <a:cubicBezTo>
                            <a:pt x="68766" y="1237233"/>
                            <a:pt x="88927" y="1102728"/>
                            <a:pt x="128392" y="976666"/>
                          </a:cubicBezTo>
                          <a:close/>
                          <a:moveTo>
                            <a:pt x="40339" y="898446"/>
                          </a:moveTo>
                          <a:lnTo>
                            <a:pt x="112261" y="962337"/>
                          </a:lnTo>
                          <a:cubicBezTo>
                            <a:pt x="74160" y="1085932"/>
                            <a:pt x="54864" y="1217624"/>
                            <a:pt x="54864" y="1353984"/>
                          </a:cubicBezTo>
                          <a:cubicBezTo>
                            <a:pt x="54864" y="1422462"/>
                            <a:pt x="59730" y="1489763"/>
                            <a:pt x="70452" y="1555322"/>
                          </a:cubicBezTo>
                          <a:lnTo>
                            <a:pt x="48026" y="1580881"/>
                          </a:lnTo>
                          <a:cubicBezTo>
                            <a:pt x="16027" y="1467032"/>
                            <a:pt x="0" y="1346634"/>
                            <a:pt x="0" y="1222359"/>
                          </a:cubicBezTo>
                          <a:cubicBezTo>
                            <a:pt x="0" y="1110509"/>
                            <a:pt x="12983" y="1001800"/>
                            <a:pt x="40339" y="898446"/>
                          </a:cubicBezTo>
                          <a:close/>
                          <a:moveTo>
                            <a:pt x="565206" y="309979"/>
                          </a:moveTo>
                          <a:cubicBezTo>
                            <a:pt x="532308" y="396964"/>
                            <a:pt x="509586" y="487147"/>
                            <a:pt x="497646" y="578891"/>
                          </a:cubicBezTo>
                          <a:cubicBezTo>
                            <a:pt x="381256" y="698368"/>
                            <a:pt x="285786" y="834500"/>
                            <a:pt x="221042" y="977066"/>
                          </a:cubicBezTo>
                          <a:lnTo>
                            <a:pt x="157974" y="885874"/>
                          </a:lnTo>
                          <a:cubicBezTo>
                            <a:pt x="241570" y="657653"/>
                            <a:pt x="383796" y="459489"/>
                            <a:pt x="565206" y="309979"/>
                          </a:cubicBezTo>
                          <a:close/>
                          <a:moveTo>
                            <a:pt x="733315" y="0"/>
                          </a:moveTo>
                          <a:cubicBezTo>
                            <a:pt x="671780" y="81098"/>
                            <a:pt x="622531" y="168839"/>
                            <a:pt x="585497" y="260862"/>
                          </a:cubicBezTo>
                          <a:cubicBezTo>
                            <a:pt x="387377" y="413083"/>
                            <a:pt x="232415" y="621808"/>
                            <a:pt x="143014" y="864243"/>
                          </a:cubicBezTo>
                          <a:lnTo>
                            <a:pt x="77467" y="769467"/>
                          </a:lnTo>
                          <a:cubicBezTo>
                            <a:pt x="189121" y="432012"/>
                            <a:pt x="427470" y="156161"/>
                            <a:pt x="733315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4901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3600008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2400"/>
                      </a:pPr>
                      <a:endParaRPr sz="12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8" name="Google Shape;382;g104eefb7b47_0_7"/>
                  <p:cNvSpPr txBox="1"/>
                  <p:nvPr/>
                </p:nvSpPr>
                <p:spPr>
                  <a:xfrm>
                    <a:off x="1882025" y="1916162"/>
                    <a:ext cx="842700" cy="427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45700" rIns="0" bIns="45700" anchor="ctr" anchorCtr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rgbClr val="EF440E"/>
                        </a:solidFill>
                      </a:rPr>
                      <a:t>Create public call</a:t>
                    </a:r>
                    <a:endParaRPr sz="1400"/>
                  </a:p>
                </p:txBody>
              </p:sp>
            </p:grpSp>
            <p:grpSp>
              <p:nvGrpSpPr>
                <p:cNvPr id="196" name="Google Shape;383;g104eefb7b47_0_7"/>
                <p:cNvGrpSpPr/>
                <p:nvPr/>
              </p:nvGrpSpPr>
              <p:grpSpPr>
                <a:xfrm>
                  <a:off x="1225022" y="2949332"/>
                  <a:ext cx="1174513" cy="1174513"/>
                  <a:chOff x="1225022" y="2949332"/>
                  <a:chExt cx="1174513" cy="1174513"/>
                </a:xfrm>
              </p:grpSpPr>
              <p:grpSp>
                <p:nvGrpSpPr>
                  <p:cNvPr id="211" name="Google Shape;384;g104eefb7b47_0_7"/>
                  <p:cNvGrpSpPr/>
                  <p:nvPr/>
                </p:nvGrpSpPr>
                <p:grpSpPr>
                  <a:xfrm>
                    <a:off x="1225022" y="2949332"/>
                    <a:ext cx="1174513" cy="1174513"/>
                    <a:chOff x="3512530" y="4530146"/>
                    <a:chExt cx="1084800" cy="1084800"/>
                  </a:xfrm>
                </p:grpSpPr>
                <p:grpSp>
                  <p:nvGrpSpPr>
                    <p:cNvPr id="213" name="Google Shape;385;g104eefb7b47_0_7"/>
                    <p:cNvGrpSpPr/>
                    <p:nvPr/>
                  </p:nvGrpSpPr>
                  <p:grpSpPr>
                    <a:xfrm>
                      <a:off x="3512530" y="4530146"/>
                      <a:ext cx="1084800" cy="1084800"/>
                      <a:chOff x="3512530" y="4530146"/>
                      <a:chExt cx="1084800" cy="1084800"/>
                    </a:xfrm>
                  </p:grpSpPr>
                  <p:sp>
                    <p:nvSpPr>
                      <p:cNvPr id="215" name="Google Shape;386;g104eefb7b47_0_7"/>
                      <p:cNvSpPr/>
                      <p:nvPr/>
                    </p:nvSpPr>
                    <p:spPr>
                      <a:xfrm>
                        <a:off x="3512530" y="4530146"/>
                        <a:ext cx="1084800" cy="1084800"/>
                      </a:xfrm>
                      <a:prstGeom prst="ellipse">
                        <a:avLst/>
                      </a:prstGeom>
                      <a:solidFill>
                        <a:srgbClr val="F2F2F2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srgbClr val="000000">
                            <a:alpha val="14900"/>
                          </a:srgbClr>
                        </a:outerShdw>
                      </a:effectLst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16" name="Google Shape;387;g104eefb7b47_0_7"/>
                      <p:cNvSpPr/>
                      <p:nvPr/>
                    </p:nvSpPr>
                    <p:spPr>
                      <a:xfrm>
                        <a:off x="3576016" y="4593632"/>
                        <a:ext cx="957900" cy="9579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3C3977"/>
                          </a:gs>
                          <a:gs pos="6000">
                            <a:srgbClr val="3C3977"/>
                          </a:gs>
                          <a:gs pos="77000">
                            <a:srgbClr val="302E60"/>
                          </a:gs>
                          <a:gs pos="100000">
                            <a:srgbClr val="302E60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214" name="Google Shape;388;g104eefb7b47_0_7"/>
                    <p:cNvSpPr/>
                    <p:nvPr/>
                  </p:nvSpPr>
                  <p:spPr>
                    <a:xfrm rot="698018">
                      <a:off x="3645369" y="4639566"/>
                      <a:ext cx="190917" cy="4115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3315" h="1580881" extrusionOk="0">
                          <a:moveTo>
                            <a:pt x="128392" y="976666"/>
                          </a:moveTo>
                          <a:lnTo>
                            <a:pt x="194510" y="1035401"/>
                          </a:lnTo>
                          <a:cubicBezTo>
                            <a:pt x="130933" y="1190883"/>
                            <a:pt x="103823" y="1351609"/>
                            <a:pt x="123357" y="1503362"/>
                          </a:cubicBezTo>
                          <a:cubicBezTo>
                            <a:pt x="107585" y="1516257"/>
                            <a:pt x="93169" y="1530598"/>
                            <a:pt x="79181" y="1545373"/>
                          </a:cubicBezTo>
                          <a:cubicBezTo>
                            <a:pt x="72157" y="1490118"/>
                            <a:pt x="68766" y="1433777"/>
                            <a:pt x="68766" y="1376616"/>
                          </a:cubicBezTo>
                          <a:cubicBezTo>
                            <a:pt x="68766" y="1237233"/>
                            <a:pt x="88927" y="1102728"/>
                            <a:pt x="128392" y="976666"/>
                          </a:cubicBezTo>
                          <a:close/>
                          <a:moveTo>
                            <a:pt x="40339" y="898446"/>
                          </a:moveTo>
                          <a:lnTo>
                            <a:pt x="112261" y="962337"/>
                          </a:lnTo>
                          <a:cubicBezTo>
                            <a:pt x="74160" y="1085932"/>
                            <a:pt x="54864" y="1217624"/>
                            <a:pt x="54864" y="1353984"/>
                          </a:cubicBezTo>
                          <a:cubicBezTo>
                            <a:pt x="54864" y="1422462"/>
                            <a:pt x="59730" y="1489763"/>
                            <a:pt x="70452" y="1555322"/>
                          </a:cubicBezTo>
                          <a:lnTo>
                            <a:pt x="48026" y="1580881"/>
                          </a:lnTo>
                          <a:cubicBezTo>
                            <a:pt x="16027" y="1467032"/>
                            <a:pt x="0" y="1346634"/>
                            <a:pt x="0" y="1222359"/>
                          </a:cubicBezTo>
                          <a:cubicBezTo>
                            <a:pt x="0" y="1110509"/>
                            <a:pt x="12983" y="1001800"/>
                            <a:pt x="40339" y="898446"/>
                          </a:cubicBezTo>
                          <a:close/>
                          <a:moveTo>
                            <a:pt x="565206" y="309979"/>
                          </a:moveTo>
                          <a:cubicBezTo>
                            <a:pt x="532308" y="396964"/>
                            <a:pt x="509586" y="487147"/>
                            <a:pt x="497646" y="578891"/>
                          </a:cubicBezTo>
                          <a:cubicBezTo>
                            <a:pt x="381256" y="698368"/>
                            <a:pt x="285786" y="834500"/>
                            <a:pt x="221042" y="977066"/>
                          </a:cubicBezTo>
                          <a:lnTo>
                            <a:pt x="157974" y="885874"/>
                          </a:lnTo>
                          <a:cubicBezTo>
                            <a:pt x="241570" y="657653"/>
                            <a:pt x="383796" y="459489"/>
                            <a:pt x="565206" y="309979"/>
                          </a:cubicBezTo>
                          <a:close/>
                          <a:moveTo>
                            <a:pt x="733315" y="0"/>
                          </a:moveTo>
                          <a:cubicBezTo>
                            <a:pt x="671780" y="81098"/>
                            <a:pt x="622531" y="168839"/>
                            <a:pt x="585497" y="260862"/>
                          </a:cubicBezTo>
                          <a:cubicBezTo>
                            <a:pt x="387377" y="413083"/>
                            <a:pt x="232415" y="621808"/>
                            <a:pt x="143014" y="864243"/>
                          </a:cubicBezTo>
                          <a:lnTo>
                            <a:pt x="77467" y="769467"/>
                          </a:lnTo>
                          <a:cubicBezTo>
                            <a:pt x="189121" y="432012"/>
                            <a:pt x="427470" y="156161"/>
                            <a:pt x="733315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4901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3600008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2400"/>
                      </a:pPr>
                      <a:endParaRPr sz="12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2" name="Google Shape;389;g104eefb7b47_0_7"/>
                  <p:cNvSpPr txBox="1"/>
                  <p:nvPr/>
                </p:nvSpPr>
                <p:spPr>
                  <a:xfrm>
                    <a:off x="1382284" y="3322930"/>
                    <a:ext cx="860100" cy="427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45700" rIns="0" bIns="45700" anchor="ctr" anchorCtr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rgbClr val="EF440E"/>
                        </a:solidFill>
                      </a:rPr>
                      <a:t>Select best members</a:t>
                    </a:r>
                    <a:endParaRPr sz="1200" b="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97" name="Google Shape;390;g104eefb7b47_0_7"/>
                <p:cNvGrpSpPr/>
                <p:nvPr/>
              </p:nvGrpSpPr>
              <p:grpSpPr>
                <a:xfrm>
                  <a:off x="1871016" y="4260149"/>
                  <a:ext cx="1174513" cy="1174513"/>
                  <a:chOff x="1871016" y="4260149"/>
                  <a:chExt cx="1174513" cy="1174513"/>
                </a:xfrm>
              </p:grpSpPr>
              <p:grpSp>
                <p:nvGrpSpPr>
                  <p:cNvPr id="205" name="Google Shape;391;g104eefb7b47_0_7"/>
                  <p:cNvGrpSpPr/>
                  <p:nvPr/>
                </p:nvGrpSpPr>
                <p:grpSpPr>
                  <a:xfrm>
                    <a:off x="1871016" y="4260149"/>
                    <a:ext cx="1174513" cy="1174513"/>
                    <a:chOff x="3512530" y="4530146"/>
                    <a:chExt cx="1084800" cy="1084800"/>
                  </a:xfrm>
                </p:grpSpPr>
                <p:grpSp>
                  <p:nvGrpSpPr>
                    <p:cNvPr id="207" name="Google Shape;392;g104eefb7b47_0_7"/>
                    <p:cNvGrpSpPr/>
                    <p:nvPr/>
                  </p:nvGrpSpPr>
                  <p:grpSpPr>
                    <a:xfrm>
                      <a:off x="3512530" y="4530146"/>
                      <a:ext cx="1084800" cy="1084800"/>
                      <a:chOff x="3512530" y="4530146"/>
                      <a:chExt cx="1084800" cy="1084800"/>
                    </a:xfrm>
                  </p:grpSpPr>
                  <p:sp>
                    <p:nvSpPr>
                      <p:cNvPr id="209" name="Google Shape;393;g104eefb7b47_0_7"/>
                      <p:cNvSpPr/>
                      <p:nvPr/>
                    </p:nvSpPr>
                    <p:spPr>
                      <a:xfrm>
                        <a:off x="3512530" y="4530146"/>
                        <a:ext cx="1084800" cy="1084800"/>
                      </a:xfrm>
                      <a:prstGeom prst="ellipse">
                        <a:avLst/>
                      </a:prstGeom>
                      <a:solidFill>
                        <a:srgbClr val="F2F2F2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srgbClr val="000000">
                            <a:alpha val="14900"/>
                          </a:srgbClr>
                        </a:outerShdw>
                      </a:effectLst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10" name="Google Shape;394;g104eefb7b47_0_7"/>
                      <p:cNvSpPr/>
                      <p:nvPr/>
                    </p:nvSpPr>
                    <p:spPr>
                      <a:xfrm>
                        <a:off x="3576016" y="4593632"/>
                        <a:ext cx="957900" cy="9579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3C3977"/>
                          </a:gs>
                          <a:gs pos="6000">
                            <a:srgbClr val="3C3977"/>
                          </a:gs>
                          <a:gs pos="77000">
                            <a:srgbClr val="302E60"/>
                          </a:gs>
                          <a:gs pos="100000">
                            <a:srgbClr val="302E60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208" name="Google Shape;395;g104eefb7b47_0_7"/>
                    <p:cNvSpPr/>
                    <p:nvPr/>
                  </p:nvSpPr>
                  <p:spPr>
                    <a:xfrm rot="698018">
                      <a:off x="3645369" y="4639566"/>
                      <a:ext cx="190917" cy="4115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3315" h="1580881" extrusionOk="0">
                          <a:moveTo>
                            <a:pt x="128392" y="976666"/>
                          </a:moveTo>
                          <a:lnTo>
                            <a:pt x="194510" y="1035401"/>
                          </a:lnTo>
                          <a:cubicBezTo>
                            <a:pt x="130933" y="1190883"/>
                            <a:pt x="103823" y="1351609"/>
                            <a:pt x="123357" y="1503362"/>
                          </a:cubicBezTo>
                          <a:cubicBezTo>
                            <a:pt x="107585" y="1516257"/>
                            <a:pt x="93169" y="1530598"/>
                            <a:pt x="79181" y="1545373"/>
                          </a:cubicBezTo>
                          <a:cubicBezTo>
                            <a:pt x="72157" y="1490118"/>
                            <a:pt x="68766" y="1433777"/>
                            <a:pt x="68766" y="1376616"/>
                          </a:cubicBezTo>
                          <a:cubicBezTo>
                            <a:pt x="68766" y="1237233"/>
                            <a:pt x="88927" y="1102728"/>
                            <a:pt x="128392" y="976666"/>
                          </a:cubicBezTo>
                          <a:close/>
                          <a:moveTo>
                            <a:pt x="40339" y="898446"/>
                          </a:moveTo>
                          <a:lnTo>
                            <a:pt x="112261" y="962337"/>
                          </a:lnTo>
                          <a:cubicBezTo>
                            <a:pt x="74160" y="1085932"/>
                            <a:pt x="54864" y="1217624"/>
                            <a:pt x="54864" y="1353984"/>
                          </a:cubicBezTo>
                          <a:cubicBezTo>
                            <a:pt x="54864" y="1422462"/>
                            <a:pt x="59730" y="1489763"/>
                            <a:pt x="70452" y="1555322"/>
                          </a:cubicBezTo>
                          <a:lnTo>
                            <a:pt x="48026" y="1580881"/>
                          </a:lnTo>
                          <a:cubicBezTo>
                            <a:pt x="16027" y="1467032"/>
                            <a:pt x="0" y="1346634"/>
                            <a:pt x="0" y="1222359"/>
                          </a:cubicBezTo>
                          <a:cubicBezTo>
                            <a:pt x="0" y="1110509"/>
                            <a:pt x="12983" y="1001800"/>
                            <a:pt x="40339" y="898446"/>
                          </a:cubicBezTo>
                          <a:close/>
                          <a:moveTo>
                            <a:pt x="565206" y="309979"/>
                          </a:moveTo>
                          <a:cubicBezTo>
                            <a:pt x="532308" y="396964"/>
                            <a:pt x="509586" y="487147"/>
                            <a:pt x="497646" y="578891"/>
                          </a:cubicBezTo>
                          <a:cubicBezTo>
                            <a:pt x="381256" y="698368"/>
                            <a:pt x="285786" y="834500"/>
                            <a:pt x="221042" y="977066"/>
                          </a:cubicBezTo>
                          <a:lnTo>
                            <a:pt x="157974" y="885874"/>
                          </a:lnTo>
                          <a:cubicBezTo>
                            <a:pt x="241570" y="657653"/>
                            <a:pt x="383796" y="459489"/>
                            <a:pt x="565206" y="309979"/>
                          </a:cubicBezTo>
                          <a:close/>
                          <a:moveTo>
                            <a:pt x="733315" y="0"/>
                          </a:moveTo>
                          <a:cubicBezTo>
                            <a:pt x="671780" y="81098"/>
                            <a:pt x="622531" y="168839"/>
                            <a:pt x="585497" y="260862"/>
                          </a:cubicBezTo>
                          <a:cubicBezTo>
                            <a:pt x="387377" y="413083"/>
                            <a:pt x="232415" y="621808"/>
                            <a:pt x="143014" y="864243"/>
                          </a:cubicBezTo>
                          <a:lnTo>
                            <a:pt x="77467" y="769467"/>
                          </a:lnTo>
                          <a:cubicBezTo>
                            <a:pt x="189121" y="432012"/>
                            <a:pt x="427470" y="156161"/>
                            <a:pt x="733315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4901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3600008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2400"/>
                      </a:pPr>
                      <a:endParaRPr sz="12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6" name="Google Shape;396;g104eefb7b47_0_7"/>
                  <p:cNvSpPr txBox="1"/>
                  <p:nvPr/>
                </p:nvSpPr>
                <p:spPr>
                  <a:xfrm>
                    <a:off x="1957153" y="4633748"/>
                    <a:ext cx="1002600" cy="427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45700" rIns="0" bIns="45700" anchor="ctr" anchorCtr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rgbClr val="EF440E"/>
                        </a:solidFill>
                      </a:rPr>
                      <a:t>Executive</a:t>
                    </a:r>
                    <a:endParaRPr sz="1200" b="1">
                      <a:solidFill>
                        <a:srgbClr val="EF440E"/>
                      </a:solidFill>
                    </a:endParaRPr>
                  </a:p>
                  <a:p>
                    <a:pPr algn="ctr"/>
                    <a:r>
                      <a:rPr lang="en-US" sz="1200" b="1">
                        <a:solidFill>
                          <a:srgbClr val="EF440E"/>
                        </a:solidFill>
                      </a:rPr>
                      <a:t>Project</a:t>
                    </a:r>
                    <a:endParaRPr sz="1200" b="1">
                      <a:solidFill>
                        <a:srgbClr val="EF440E"/>
                      </a:solidFill>
                    </a:endParaRPr>
                  </a:p>
                </p:txBody>
              </p:sp>
            </p:grpSp>
            <p:grpSp>
              <p:nvGrpSpPr>
                <p:cNvPr id="198" name="Google Shape;397;g104eefb7b47_0_7"/>
                <p:cNvGrpSpPr/>
                <p:nvPr/>
              </p:nvGrpSpPr>
              <p:grpSpPr>
                <a:xfrm>
                  <a:off x="3309538" y="4541367"/>
                  <a:ext cx="1174513" cy="1174513"/>
                  <a:chOff x="3309538" y="4541367"/>
                  <a:chExt cx="1174513" cy="1174513"/>
                </a:xfrm>
              </p:grpSpPr>
              <p:grpSp>
                <p:nvGrpSpPr>
                  <p:cNvPr id="199" name="Google Shape;398;g104eefb7b47_0_7"/>
                  <p:cNvGrpSpPr/>
                  <p:nvPr/>
                </p:nvGrpSpPr>
                <p:grpSpPr>
                  <a:xfrm>
                    <a:off x="3309538" y="4541367"/>
                    <a:ext cx="1174513" cy="1174513"/>
                    <a:chOff x="3512530" y="4530146"/>
                    <a:chExt cx="1084800" cy="1084800"/>
                  </a:xfrm>
                </p:grpSpPr>
                <p:grpSp>
                  <p:nvGrpSpPr>
                    <p:cNvPr id="201" name="Google Shape;399;g104eefb7b47_0_7"/>
                    <p:cNvGrpSpPr/>
                    <p:nvPr/>
                  </p:nvGrpSpPr>
                  <p:grpSpPr>
                    <a:xfrm>
                      <a:off x="3512530" y="4530146"/>
                      <a:ext cx="1084800" cy="1084800"/>
                      <a:chOff x="3512530" y="4530146"/>
                      <a:chExt cx="1084800" cy="1084800"/>
                    </a:xfrm>
                  </p:grpSpPr>
                  <p:sp>
                    <p:nvSpPr>
                      <p:cNvPr id="203" name="Google Shape;400;g104eefb7b47_0_7"/>
                      <p:cNvSpPr/>
                      <p:nvPr/>
                    </p:nvSpPr>
                    <p:spPr>
                      <a:xfrm>
                        <a:off x="3512530" y="4530146"/>
                        <a:ext cx="1084800" cy="1084800"/>
                      </a:xfrm>
                      <a:prstGeom prst="ellipse">
                        <a:avLst/>
                      </a:prstGeom>
                      <a:solidFill>
                        <a:srgbClr val="F2F2F2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srgbClr val="000000">
                            <a:alpha val="14900"/>
                          </a:srgbClr>
                        </a:outerShdw>
                      </a:effectLst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04" name="Google Shape;401;g104eefb7b47_0_7"/>
                      <p:cNvSpPr/>
                      <p:nvPr/>
                    </p:nvSpPr>
                    <p:spPr>
                      <a:xfrm>
                        <a:off x="3576016" y="4593632"/>
                        <a:ext cx="957900" cy="9579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3C3977"/>
                          </a:gs>
                          <a:gs pos="6000">
                            <a:srgbClr val="3C3977"/>
                          </a:gs>
                          <a:gs pos="77000">
                            <a:srgbClr val="302E60"/>
                          </a:gs>
                          <a:gs pos="100000">
                            <a:srgbClr val="302E60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202" name="Google Shape;402;g104eefb7b47_0_7"/>
                    <p:cNvSpPr/>
                    <p:nvPr/>
                  </p:nvSpPr>
                  <p:spPr>
                    <a:xfrm rot="698018">
                      <a:off x="3645369" y="4639566"/>
                      <a:ext cx="190917" cy="4115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3315" h="1580881" extrusionOk="0">
                          <a:moveTo>
                            <a:pt x="128392" y="976666"/>
                          </a:moveTo>
                          <a:lnTo>
                            <a:pt x="194510" y="1035401"/>
                          </a:lnTo>
                          <a:cubicBezTo>
                            <a:pt x="130933" y="1190883"/>
                            <a:pt x="103823" y="1351609"/>
                            <a:pt x="123357" y="1503362"/>
                          </a:cubicBezTo>
                          <a:cubicBezTo>
                            <a:pt x="107585" y="1516257"/>
                            <a:pt x="93169" y="1530598"/>
                            <a:pt x="79181" y="1545373"/>
                          </a:cubicBezTo>
                          <a:cubicBezTo>
                            <a:pt x="72157" y="1490118"/>
                            <a:pt x="68766" y="1433777"/>
                            <a:pt x="68766" y="1376616"/>
                          </a:cubicBezTo>
                          <a:cubicBezTo>
                            <a:pt x="68766" y="1237233"/>
                            <a:pt x="88927" y="1102728"/>
                            <a:pt x="128392" y="976666"/>
                          </a:cubicBezTo>
                          <a:close/>
                          <a:moveTo>
                            <a:pt x="40339" y="898446"/>
                          </a:moveTo>
                          <a:lnTo>
                            <a:pt x="112261" y="962337"/>
                          </a:lnTo>
                          <a:cubicBezTo>
                            <a:pt x="74160" y="1085932"/>
                            <a:pt x="54864" y="1217624"/>
                            <a:pt x="54864" y="1353984"/>
                          </a:cubicBezTo>
                          <a:cubicBezTo>
                            <a:pt x="54864" y="1422462"/>
                            <a:pt x="59730" y="1489763"/>
                            <a:pt x="70452" y="1555322"/>
                          </a:cubicBezTo>
                          <a:lnTo>
                            <a:pt x="48026" y="1580881"/>
                          </a:lnTo>
                          <a:cubicBezTo>
                            <a:pt x="16027" y="1467032"/>
                            <a:pt x="0" y="1346634"/>
                            <a:pt x="0" y="1222359"/>
                          </a:cubicBezTo>
                          <a:cubicBezTo>
                            <a:pt x="0" y="1110509"/>
                            <a:pt x="12983" y="1001800"/>
                            <a:pt x="40339" y="898446"/>
                          </a:cubicBezTo>
                          <a:close/>
                          <a:moveTo>
                            <a:pt x="565206" y="309979"/>
                          </a:moveTo>
                          <a:cubicBezTo>
                            <a:pt x="532308" y="396964"/>
                            <a:pt x="509586" y="487147"/>
                            <a:pt x="497646" y="578891"/>
                          </a:cubicBezTo>
                          <a:cubicBezTo>
                            <a:pt x="381256" y="698368"/>
                            <a:pt x="285786" y="834500"/>
                            <a:pt x="221042" y="977066"/>
                          </a:cubicBezTo>
                          <a:lnTo>
                            <a:pt x="157974" y="885874"/>
                          </a:lnTo>
                          <a:cubicBezTo>
                            <a:pt x="241570" y="657653"/>
                            <a:pt x="383796" y="459489"/>
                            <a:pt x="565206" y="309979"/>
                          </a:cubicBezTo>
                          <a:close/>
                          <a:moveTo>
                            <a:pt x="733315" y="0"/>
                          </a:moveTo>
                          <a:cubicBezTo>
                            <a:pt x="671780" y="81098"/>
                            <a:pt x="622531" y="168839"/>
                            <a:pt x="585497" y="260862"/>
                          </a:cubicBezTo>
                          <a:cubicBezTo>
                            <a:pt x="387377" y="413083"/>
                            <a:pt x="232415" y="621808"/>
                            <a:pt x="143014" y="864243"/>
                          </a:cubicBezTo>
                          <a:lnTo>
                            <a:pt x="77467" y="769467"/>
                          </a:lnTo>
                          <a:cubicBezTo>
                            <a:pt x="189121" y="432012"/>
                            <a:pt x="427470" y="156161"/>
                            <a:pt x="733315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FFFFF">
                            <a:alpha val="74901"/>
                          </a:srgbClr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3600008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>
                        <a:buClr>
                          <a:srgbClr val="000000"/>
                        </a:buClr>
                        <a:buSzPts val="2400"/>
                      </a:pPr>
                      <a:endParaRPr sz="12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00" name="Google Shape;403;g104eefb7b47_0_7"/>
                  <p:cNvSpPr txBox="1"/>
                  <p:nvPr/>
                </p:nvSpPr>
                <p:spPr>
                  <a:xfrm>
                    <a:off x="3395675" y="5086050"/>
                    <a:ext cx="1002600" cy="2565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45700" rIns="0" bIns="45700" anchor="ctr" anchorCtr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rgbClr val="EF440E"/>
                        </a:solidFill>
                      </a:rPr>
                      <a:t>Generate Results</a:t>
                    </a:r>
                    <a:endParaRPr sz="1200" b="1">
                      <a:solidFill>
                        <a:srgbClr val="EF440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30" name="Google Shape;404;g104eefb7b47_0_7"/>
            <p:cNvGrpSpPr/>
            <p:nvPr/>
          </p:nvGrpSpPr>
          <p:grpSpPr>
            <a:xfrm>
              <a:off x="3944899" y="2122644"/>
              <a:ext cx="6466095" cy="1758918"/>
              <a:chOff x="3944899" y="2122644"/>
              <a:chExt cx="6466095" cy="1758918"/>
            </a:xfrm>
          </p:grpSpPr>
          <p:grpSp>
            <p:nvGrpSpPr>
              <p:cNvPr id="185" name="Google Shape;405;g104eefb7b47_0_7"/>
              <p:cNvGrpSpPr/>
              <p:nvPr/>
            </p:nvGrpSpPr>
            <p:grpSpPr>
              <a:xfrm>
                <a:off x="3944899" y="2122644"/>
                <a:ext cx="1746000" cy="1746000"/>
                <a:chOff x="4010888" y="2150925"/>
                <a:chExt cx="1746000" cy="1746000"/>
              </a:xfrm>
            </p:grpSpPr>
            <p:sp>
              <p:nvSpPr>
                <p:cNvPr id="189" name="Google Shape;406;g104eefb7b47_0_7"/>
                <p:cNvSpPr/>
                <p:nvPr/>
              </p:nvSpPr>
              <p:spPr>
                <a:xfrm>
                  <a:off x="4010888" y="2150925"/>
                  <a:ext cx="1746000" cy="17460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114300" sx="102000" sy="102000" algn="ctr" rotWithShape="0">
                    <a:srgbClr val="000000">
                      <a:alpha val="149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407;g104eefb7b47_0_7"/>
                <p:cNvSpPr txBox="1"/>
                <p:nvPr/>
              </p:nvSpPr>
              <p:spPr>
                <a:xfrm>
                  <a:off x="4204532" y="2776498"/>
                  <a:ext cx="1359000" cy="4949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Innovation </a:t>
                  </a:r>
                  <a:endParaRPr sz="1400"/>
                </a:p>
                <a:p>
                  <a:pPr algn="ctr"/>
                  <a:r>
                    <a:rPr lang="en-US" sz="1600" b="1">
                      <a:solidFill>
                        <a:srgbClr val="26262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Cycle</a:t>
                  </a:r>
                  <a:endParaRPr sz="1600" b="1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6" name="Google Shape;408;g104eefb7b47_0_7"/>
              <p:cNvGrpSpPr/>
              <p:nvPr/>
            </p:nvGrpSpPr>
            <p:grpSpPr>
              <a:xfrm>
                <a:off x="8664994" y="2135562"/>
                <a:ext cx="1746000" cy="1746000"/>
                <a:chOff x="8702702" y="2169975"/>
                <a:chExt cx="1746000" cy="1746000"/>
              </a:xfrm>
            </p:grpSpPr>
            <p:sp>
              <p:nvSpPr>
                <p:cNvPr id="187" name="Google Shape;409;g104eefb7b47_0_7"/>
                <p:cNvSpPr/>
                <p:nvPr/>
              </p:nvSpPr>
              <p:spPr>
                <a:xfrm>
                  <a:off x="8702702" y="2169975"/>
                  <a:ext cx="1746000" cy="17460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  <a:effectLst>
                  <a:outerShdw blurRad="114300" sx="102000" sy="102000" algn="ctr" rotWithShape="0">
                    <a:srgbClr val="000000">
                      <a:alpha val="149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410;g104eefb7b47_0_7"/>
                <p:cNvSpPr txBox="1"/>
                <p:nvPr/>
              </p:nvSpPr>
              <p:spPr>
                <a:xfrm>
                  <a:off x="8788447" y="2795548"/>
                  <a:ext cx="1574700" cy="4949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Standardization Cycle</a:t>
                  </a:r>
                  <a:endParaRPr sz="1400"/>
                </a:p>
              </p:txBody>
            </p:sp>
          </p:grpSp>
        </p:grpSp>
        <p:grpSp>
          <p:nvGrpSpPr>
            <p:cNvPr id="131" name="Google Shape;411;g104eefb7b47_0_7"/>
            <p:cNvGrpSpPr/>
            <p:nvPr/>
          </p:nvGrpSpPr>
          <p:grpSpPr>
            <a:xfrm>
              <a:off x="6337548" y="941944"/>
              <a:ext cx="5291040" cy="4160612"/>
              <a:chOff x="6337548" y="941944"/>
              <a:chExt cx="5291040" cy="4160612"/>
            </a:xfrm>
          </p:grpSpPr>
          <p:grpSp>
            <p:nvGrpSpPr>
              <p:cNvPr id="132" name="Google Shape;412;g104eefb7b47_0_7"/>
              <p:cNvGrpSpPr/>
              <p:nvPr/>
            </p:nvGrpSpPr>
            <p:grpSpPr>
              <a:xfrm>
                <a:off x="6337548" y="1369957"/>
                <a:ext cx="5291040" cy="3732599"/>
                <a:chOff x="6337548" y="1369957"/>
                <a:chExt cx="5291040" cy="3732599"/>
              </a:xfrm>
            </p:grpSpPr>
            <p:sp>
              <p:nvSpPr>
                <p:cNvPr id="176" name="Google Shape;413;g104eefb7b47_0_7"/>
                <p:cNvSpPr/>
                <p:nvPr/>
              </p:nvSpPr>
              <p:spPr>
                <a:xfrm rot="-8555679">
                  <a:off x="7737273" y="3654337"/>
                  <a:ext cx="218020" cy="293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387" h="305121" extrusionOk="0">
                      <a:moveTo>
                        <a:pt x="156466" y="305121"/>
                      </a:moveTo>
                      <a:lnTo>
                        <a:pt x="10770" y="293638"/>
                      </a:lnTo>
                      <a:lnTo>
                        <a:pt x="0" y="0"/>
                      </a:lnTo>
                      <a:lnTo>
                        <a:pt x="145931" y="11210"/>
                      </a:lnTo>
                      <a:lnTo>
                        <a:pt x="226387" y="168461"/>
                      </a:lnTo>
                      <a:lnTo>
                        <a:pt x="156466" y="305121"/>
                      </a:lnTo>
                      <a:close/>
                    </a:path>
                  </a:pathLst>
                </a:custGeom>
                <a:solidFill>
                  <a:srgbClr val="0F77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414;g104eefb7b47_0_7"/>
                <p:cNvSpPr/>
                <p:nvPr/>
              </p:nvSpPr>
              <p:spPr>
                <a:xfrm rot="-9485298">
                  <a:off x="9832351" y="1610936"/>
                  <a:ext cx="1278526" cy="592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324" h="613785" extrusionOk="0">
                      <a:moveTo>
                        <a:pt x="1325324" y="598166"/>
                      </a:moveTo>
                      <a:lnTo>
                        <a:pt x="1307665" y="601177"/>
                      </a:lnTo>
                      <a:cubicBezTo>
                        <a:pt x="881318" y="651893"/>
                        <a:pt x="472291" y="547125"/>
                        <a:pt x="137323" y="331569"/>
                      </a:cubicBezTo>
                      <a:lnTo>
                        <a:pt x="0" y="233630"/>
                      </a:lnTo>
                      <a:lnTo>
                        <a:pt x="39856" y="62244"/>
                      </a:lnTo>
                      <a:lnTo>
                        <a:pt x="188532" y="0"/>
                      </a:lnTo>
                      <a:lnTo>
                        <a:pt x="299481" y="79137"/>
                      </a:lnTo>
                      <a:cubicBezTo>
                        <a:pt x="577895" y="258320"/>
                        <a:pt x="917864" y="345411"/>
                        <a:pt x="1272227" y="303258"/>
                      </a:cubicBezTo>
                      <a:lnTo>
                        <a:pt x="1289585" y="300298"/>
                      </a:lnTo>
                      <a:lnTo>
                        <a:pt x="1230122" y="444591"/>
                      </a:lnTo>
                      <a:lnTo>
                        <a:pt x="1325324" y="598166"/>
                      </a:lnTo>
                      <a:close/>
                    </a:path>
                  </a:pathLst>
                </a:custGeom>
                <a:solidFill>
                  <a:srgbClr val="0F77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415;g104eefb7b47_0_7"/>
                <p:cNvSpPr/>
                <p:nvPr/>
              </p:nvSpPr>
              <p:spPr>
                <a:xfrm rot="-9485298">
                  <a:off x="10623853" y="2285137"/>
                  <a:ext cx="794011" cy="128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075" h="1330020" extrusionOk="0">
                      <a:moveTo>
                        <a:pt x="634523" y="1330020"/>
                      </a:moveTo>
                      <a:lnTo>
                        <a:pt x="541224" y="1249019"/>
                      </a:lnTo>
                      <a:cubicBezTo>
                        <a:pt x="253207" y="973804"/>
                        <a:pt x="55459" y="600570"/>
                        <a:pt x="4718" y="174016"/>
                      </a:cubicBezTo>
                      <a:lnTo>
                        <a:pt x="0" y="104702"/>
                      </a:lnTo>
                      <a:lnTo>
                        <a:pt x="146507" y="0"/>
                      </a:lnTo>
                      <a:lnTo>
                        <a:pt x="296650" y="50647"/>
                      </a:lnTo>
                      <a:lnTo>
                        <a:pt x="302637" y="138577"/>
                      </a:lnTo>
                      <a:cubicBezTo>
                        <a:pt x="344815" y="493147"/>
                        <a:pt x="509179" y="803396"/>
                        <a:pt x="748570" y="1032168"/>
                      </a:cubicBezTo>
                      <a:lnTo>
                        <a:pt x="823075" y="1096859"/>
                      </a:lnTo>
                      <a:lnTo>
                        <a:pt x="674256" y="1159163"/>
                      </a:lnTo>
                      <a:lnTo>
                        <a:pt x="634523" y="1330020"/>
                      </a:lnTo>
                      <a:close/>
                    </a:path>
                  </a:pathLst>
                </a:custGeom>
                <a:solidFill>
                  <a:srgbClr val="0F77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416;g104eefb7b47_0_7"/>
                <p:cNvSpPr/>
                <p:nvPr/>
              </p:nvSpPr>
              <p:spPr>
                <a:xfrm rot="-9485298">
                  <a:off x="10276024" y="3448843"/>
                  <a:ext cx="688143" cy="1277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331" h="1324719" extrusionOk="0">
                      <a:moveTo>
                        <a:pt x="301374" y="1274644"/>
                      </a:moveTo>
                      <a:lnTo>
                        <a:pt x="147263" y="1222658"/>
                      </a:lnTo>
                      <a:lnTo>
                        <a:pt x="4453" y="1324719"/>
                      </a:lnTo>
                      <a:lnTo>
                        <a:pt x="265" y="1263201"/>
                      </a:lnTo>
                      <a:cubicBezTo>
                        <a:pt x="-8020" y="782698"/>
                        <a:pt x="178350" y="335443"/>
                        <a:pt x="492696" y="6160"/>
                      </a:cubicBezTo>
                      <a:lnTo>
                        <a:pt x="499168" y="0"/>
                      </a:lnTo>
                      <a:lnTo>
                        <a:pt x="667137" y="57618"/>
                      </a:lnTo>
                      <a:lnTo>
                        <a:pt x="713331" y="209905"/>
                      </a:lnTo>
                      <a:lnTo>
                        <a:pt x="709546" y="213508"/>
                      </a:lnTo>
                      <a:cubicBezTo>
                        <a:pt x="448278" y="487217"/>
                        <a:pt x="293378" y="858992"/>
                        <a:pt x="300268" y="1258406"/>
                      </a:cubicBezTo>
                      <a:lnTo>
                        <a:pt x="301374" y="1274644"/>
                      </a:lnTo>
                      <a:close/>
                    </a:path>
                  </a:pathLst>
                </a:custGeom>
                <a:solidFill>
                  <a:srgbClr val="0F77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417;g104eefb7b47_0_7"/>
                <p:cNvSpPr/>
                <p:nvPr/>
              </p:nvSpPr>
              <p:spPr>
                <a:xfrm rot="-9485298">
                  <a:off x="8879447" y="4186280"/>
                  <a:ext cx="1326092" cy="693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632" h="719306" extrusionOk="0">
                      <a:moveTo>
                        <a:pt x="1300087" y="302696"/>
                      </a:moveTo>
                      <a:lnTo>
                        <a:pt x="1218900" y="300005"/>
                      </a:lnTo>
                      <a:cubicBezTo>
                        <a:pt x="1169002" y="300860"/>
                        <a:pt x="1118672" y="304244"/>
                        <a:pt x="1068049" y="310266"/>
                      </a:cubicBezTo>
                      <a:cubicBezTo>
                        <a:pt x="764309" y="346397"/>
                        <a:pt x="493125" y="472353"/>
                        <a:pt x="277879" y="658422"/>
                      </a:cubicBezTo>
                      <a:lnTo>
                        <a:pt x="213920" y="719306"/>
                      </a:lnTo>
                      <a:lnTo>
                        <a:pt x="167620" y="566672"/>
                      </a:lnTo>
                      <a:lnTo>
                        <a:pt x="0" y="509174"/>
                      </a:lnTo>
                      <a:lnTo>
                        <a:pt x="81923" y="431198"/>
                      </a:lnTo>
                      <a:cubicBezTo>
                        <a:pt x="340897" y="207349"/>
                        <a:pt x="667170" y="55817"/>
                        <a:pt x="1032611" y="12346"/>
                      </a:cubicBezTo>
                      <a:cubicBezTo>
                        <a:pt x="1093517" y="5101"/>
                        <a:pt x="1154071" y="1029"/>
                        <a:pt x="1214105" y="0"/>
                      </a:cubicBezTo>
                      <a:lnTo>
                        <a:pt x="1295691" y="2704"/>
                      </a:lnTo>
                      <a:lnTo>
                        <a:pt x="1374632" y="156996"/>
                      </a:lnTo>
                      <a:lnTo>
                        <a:pt x="1300087" y="302696"/>
                      </a:lnTo>
                      <a:close/>
                    </a:path>
                  </a:pathLst>
                </a:custGeom>
                <a:solidFill>
                  <a:srgbClr val="0F77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418;g104eefb7b47_0_7"/>
                <p:cNvSpPr/>
                <p:nvPr/>
              </p:nvSpPr>
              <p:spPr>
                <a:xfrm rot="-5400000">
                  <a:off x="8588940" y="4273037"/>
                  <a:ext cx="368820" cy="31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190" h="329433" extrusionOk="0">
                      <a:moveTo>
                        <a:pt x="383190" y="150339"/>
                      </a:moveTo>
                      <a:lnTo>
                        <a:pt x="349500" y="200029"/>
                      </a:lnTo>
                      <a:cubicBezTo>
                        <a:pt x="327224" y="236154"/>
                        <a:pt x="306404" y="273432"/>
                        <a:pt x="287143" y="311805"/>
                      </a:cubicBezTo>
                      <a:lnTo>
                        <a:pt x="279380" y="329433"/>
                      </a:lnTo>
                      <a:lnTo>
                        <a:pt x="170760" y="204641"/>
                      </a:lnTo>
                      <a:lnTo>
                        <a:pt x="0" y="220269"/>
                      </a:lnTo>
                      <a:lnTo>
                        <a:pt x="19080" y="176937"/>
                      </a:lnTo>
                      <a:cubicBezTo>
                        <a:pt x="42253" y="130769"/>
                        <a:pt x="67301" y="85918"/>
                        <a:pt x="94101" y="42454"/>
                      </a:cubicBezTo>
                      <a:lnTo>
                        <a:pt x="122884" y="0"/>
                      </a:lnTo>
                      <a:lnTo>
                        <a:pt x="232985" y="123240"/>
                      </a:lnTo>
                      <a:lnTo>
                        <a:pt x="383190" y="150339"/>
                      </a:lnTo>
                      <a:close/>
                    </a:path>
                  </a:pathLst>
                </a:custGeom>
                <a:solidFill>
                  <a:srgbClr val="0F77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419;g104eefb7b47_0_7"/>
                <p:cNvSpPr/>
                <p:nvPr/>
              </p:nvSpPr>
              <p:spPr>
                <a:xfrm rot="-5400000">
                  <a:off x="9714565" y="1424207"/>
                  <a:ext cx="308629" cy="200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653" h="207926" extrusionOk="0">
                      <a:moveTo>
                        <a:pt x="320653" y="0"/>
                      </a:moveTo>
                      <a:lnTo>
                        <a:pt x="313591" y="62942"/>
                      </a:lnTo>
                      <a:lnTo>
                        <a:pt x="288828" y="177559"/>
                      </a:lnTo>
                      <a:lnTo>
                        <a:pt x="115329" y="207926"/>
                      </a:lnTo>
                      <a:lnTo>
                        <a:pt x="0" y="95522"/>
                      </a:lnTo>
                      <a:lnTo>
                        <a:pt x="17421" y="14889"/>
                      </a:lnTo>
                      <a:lnTo>
                        <a:pt x="19138" y="0"/>
                      </a:lnTo>
                      <a:lnTo>
                        <a:pt x="320653" y="0"/>
                      </a:lnTo>
                      <a:close/>
                    </a:path>
                  </a:pathLst>
                </a:custGeom>
                <a:solidFill>
                  <a:srgbClr val="0F77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420;g104eefb7b47_0_7"/>
                <p:cNvSpPr/>
                <p:nvPr/>
              </p:nvSpPr>
              <p:spPr>
                <a:xfrm rot="-3132779">
                  <a:off x="6501284" y="2411042"/>
                  <a:ext cx="482945" cy="651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125" h="651270" extrusionOk="0">
                      <a:moveTo>
                        <a:pt x="279303" y="0"/>
                      </a:moveTo>
                      <a:lnTo>
                        <a:pt x="483125" y="289021"/>
                      </a:lnTo>
                      <a:cubicBezTo>
                        <a:pt x="441038" y="281338"/>
                        <a:pt x="409603" y="279907"/>
                        <a:pt x="367518" y="272224"/>
                      </a:cubicBezTo>
                      <a:lnTo>
                        <a:pt x="322895" y="650170"/>
                      </a:lnTo>
                      <a:lnTo>
                        <a:pt x="48133" y="651270"/>
                      </a:lnTo>
                      <a:lnTo>
                        <a:pt x="107080" y="228397"/>
                      </a:lnTo>
                      <a:cubicBezTo>
                        <a:pt x="71386" y="221885"/>
                        <a:pt x="35693" y="215373"/>
                        <a:pt x="0" y="208862"/>
                      </a:cubicBezTo>
                      <a:lnTo>
                        <a:pt x="279303" y="0"/>
                      </a:lnTo>
                      <a:close/>
                    </a:path>
                  </a:pathLst>
                </a:custGeom>
                <a:solidFill>
                  <a:srgbClr val="0F7AC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421;g104eefb7b47_0_7"/>
                <p:cNvSpPr/>
                <p:nvPr/>
              </p:nvSpPr>
              <p:spPr>
                <a:xfrm rot="-3132779">
                  <a:off x="7344500" y="3128342"/>
                  <a:ext cx="334538" cy="740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662" h="740540" extrusionOk="0">
                      <a:moveTo>
                        <a:pt x="334662" y="0"/>
                      </a:moveTo>
                      <a:lnTo>
                        <a:pt x="333732" y="7871"/>
                      </a:lnTo>
                      <a:cubicBezTo>
                        <a:pt x="334002" y="7875"/>
                        <a:pt x="334270" y="7878"/>
                        <a:pt x="334540" y="7882"/>
                      </a:cubicBezTo>
                      <a:lnTo>
                        <a:pt x="282906" y="732012"/>
                      </a:lnTo>
                      <a:lnTo>
                        <a:pt x="147183" y="663846"/>
                      </a:lnTo>
                      <a:lnTo>
                        <a:pt x="0" y="740540"/>
                      </a:lnTo>
                      <a:lnTo>
                        <a:pt x="50708" y="8921"/>
                      </a:lnTo>
                      <a:lnTo>
                        <a:pt x="51016" y="4472"/>
                      </a:lnTo>
                      <a:cubicBezTo>
                        <a:pt x="51120" y="4474"/>
                        <a:pt x="51224" y="4474"/>
                        <a:pt x="51328" y="4476"/>
                      </a:cubicBezTo>
                      <a:lnTo>
                        <a:pt x="51952" y="0"/>
                      </a:lnTo>
                      <a:lnTo>
                        <a:pt x="334662" y="0"/>
                      </a:lnTo>
                      <a:close/>
                    </a:path>
                  </a:pathLst>
                </a:custGeom>
                <a:solidFill>
                  <a:srgbClr val="0F7AC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3" name="Google Shape;422;g104eefb7b47_0_7"/>
              <p:cNvGrpSpPr/>
              <p:nvPr/>
            </p:nvGrpSpPr>
            <p:grpSpPr>
              <a:xfrm>
                <a:off x="7764197" y="941944"/>
                <a:ext cx="3862001" cy="4157359"/>
                <a:chOff x="7764197" y="941944"/>
                <a:chExt cx="3862001" cy="4157359"/>
              </a:xfrm>
            </p:grpSpPr>
            <p:grpSp>
              <p:nvGrpSpPr>
                <p:cNvPr id="134" name="Google Shape;423;g104eefb7b47_0_7"/>
                <p:cNvGrpSpPr/>
                <p:nvPr/>
              </p:nvGrpSpPr>
              <p:grpSpPr>
                <a:xfrm>
                  <a:off x="8768277" y="941944"/>
                  <a:ext cx="1073250" cy="1073250"/>
                  <a:chOff x="7853361" y="1211783"/>
                  <a:chExt cx="1174620" cy="1174620"/>
                </a:xfrm>
              </p:grpSpPr>
              <p:grpSp>
                <p:nvGrpSpPr>
                  <p:cNvPr id="170" name="Google Shape;424;g104eefb7b47_0_7"/>
                  <p:cNvGrpSpPr/>
                  <p:nvPr/>
                </p:nvGrpSpPr>
                <p:grpSpPr>
                  <a:xfrm>
                    <a:off x="7853361" y="1211783"/>
                    <a:ext cx="1174620" cy="1174620"/>
                    <a:chOff x="7848187" y="1854368"/>
                    <a:chExt cx="1210200" cy="1210200"/>
                  </a:xfrm>
                </p:grpSpPr>
                <p:sp>
                  <p:nvSpPr>
                    <p:cNvPr id="172" name="Google Shape;425;g104eefb7b47_0_7"/>
                    <p:cNvSpPr/>
                    <p:nvPr/>
                  </p:nvSpPr>
                  <p:spPr>
                    <a:xfrm>
                      <a:off x="7848187" y="1854368"/>
                      <a:ext cx="1210200" cy="1210200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srgbClr val="000000">
                          <a:alpha val="149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/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73" name="Google Shape;426;g104eefb7b47_0_7"/>
                    <p:cNvGrpSpPr/>
                    <p:nvPr/>
                  </p:nvGrpSpPr>
                  <p:grpSpPr>
                    <a:xfrm>
                      <a:off x="7919007" y="1925188"/>
                      <a:ext cx="1068600" cy="1068600"/>
                      <a:chOff x="7919007" y="1925188"/>
                      <a:chExt cx="1068600" cy="1068600"/>
                    </a:xfrm>
                  </p:grpSpPr>
                  <p:sp>
                    <p:nvSpPr>
                      <p:cNvPr id="174" name="Google Shape;427;g104eefb7b47_0_7"/>
                      <p:cNvSpPr/>
                      <p:nvPr/>
                    </p:nvSpPr>
                    <p:spPr>
                      <a:xfrm>
                        <a:off x="7919007" y="1925188"/>
                        <a:ext cx="1068600" cy="10686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1186DD"/>
                          </a:gs>
                          <a:gs pos="6000">
                            <a:srgbClr val="1186DD"/>
                          </a:gs>
                          <a:gs pos="77000">
                            <a:srgbClr val="0E71BE"/>
                          </a:gs>
                          <a:gs pos="100000">
                            <a:srgbClr val="0E71BE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75" name="Google Shape;428;g104eefb7b47_0_7"/>
                      <p:cNvSpPr/>
                      <p:nvPr/>
                    </p:nvSpPr>
                    <p:spPr>
                      <a:xfrm rot="684393">
                        <a:off x="7997296" y="1976214"/>
                        <a:ext cx="213206" cy="4596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3315" h="1580881" extrusionOk="0">
                            <a:moveTo>
                              <a:pt x="128392" y="976666"/>
                            </a:moveTo>
                            <a:lnTo>
                              <a:pt x="194510" y="1035401"/>
                            </a:lnTo>
                            <a:cubicBezTo>
                              <a:pt x="130933" y="1190883"/>
                              <a:pt x="103823" y="1351609"/>
                              <a:pt x="123357" y="1503362"/>
                            </a:cubicBezTo>
                            <a:cubicBezTo>
                              <a:pt x="107585" y="1516257"/>
                              <a:pt x="93169" y="1530598"/>
                              <a:pt x="79181" y="1545373"/>
                            </a:cubicBezTo>
                            <a:cubicBezTo>
                              <a:pt x="72157" y="1490118"/>
                              <a:pt x="68766" y="1433777"/>
                              <a:pt x="68766" y="1376616"/>
                            </a:cubicBezTo>
                            <a:cubicBezTo>
                              <a:pt x="68766" y="1237233"/>
                              <a:pt x="88927" y="1102728"/>
                              <a:pt x="128392" y="976666"/>
                            </a:cubicBezTo>
                            <a:close/>
                            <a:moveTo>
                              <a:pt x="40339" y="898446"/>
                            </a:moveTo>
                            <a:lnTo>
                              <a:pt x="112261" y="962337"/>
                            </a:lnTo>
                            <a:cubicBezTo>
                              <a:pt x="74160" y="1085932"/>
                              <a:pt x="54864" y="1217624"/>
                              <a:pt x="54864" y="1353984"/>
                            </a:cubicBezTo>
                            <a:cubicBezTo>
                              <a:pt x="54864" y="1422462"/>
                              <a:pt x="59730" y="1489763"/>
                              <a:pt x="70452" y="1555322"/>
                            </a:cubicBezTo>
                            <a:lnTo>
                              <a:pt x="48026" y="1580881"/>
                            </a:lnTo>
                            <a:cubicBezTo>
                              <a:pt x="16027" y="1467032"/>
                              <a:pt x="0" y="1346634"/>
                              <a:pt x="0" y="1222359"/>
                            </a:cubicBezTo>
                            <a:cubicBezTo>
                              <a:pt x="0" y="1110509"/>
                              <a:pt x="12983" y="1001800"/>
                              <a:pt x="40339" y="898446"/>
                            </a:cubicBezTo>
                            <a:close/>
                            <a:moveTo>
                              <a:pt x="565206" y="309979"/>
                            </a:moveTo>
                            <a:cubicBezTo>
                              <a:pt x="532308" y="396964"/>
                              <a:pt x="509586" y="487147"/>
                              <a:pt x="497646" y="578891"/>
                            </a:cubicBezTo>
                            <a:cubicBezTo>
                              <a:pt x="381256" y="698368"/>
                              <a:pt x="285786" y="834500"/>
                              <a:pt x="221042" y="977066"/>
                            </a:cubicBezTo>
                            <a:lnTo>
                              <a:pt x="157974" y="885874"/>
                            </a:lnTo>
                            <a:cubicBezTo>
                              <a:pt x="241570" y="657653"/>
                              <a:pt x="383796" y="459489"/>
                              <a:pt x="565206" y="309979"/>
                            </a:cubicBezTo>
                            <a:close/>
                            <a:moveTo>
                              <a:pt x="733315" y="0"/>
                            </a:moveTo>
                            <a:cubicBezTo>
                              <a:pt x="671780" y="81098"/>
                              <a:pt x="622531" y="168839"/>
                              <a:pt x="585497" y="260862"/>
                            </a:cubicBezTo>
                            <a:cubicBezTo>
                              <a:pt x="387377" y="413083"/>
                              <a:pt x="232415" y="621808"/>
                              <a:pt x="143014" y="864243"/>
                            </a:cubicBezTo>
                            <a:lnTo>
                              <a:pt x="77467" y="769467"/>
                            </a:lnTo>
                            <a:cubicBezTo>
                              <a:pt x="189121" y="432012"/>
                              <a:pt x="427470" y="156161"/>
                              <a:pt x="733315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4901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3600008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2400"/>
                        </a:pPr>
                        <a:endParaRPr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71" name="Google Shape;429;g104eefb7b47_0_7"/>
                  <p:cNvSpPr txBox="1"/>
                  <p:nvPr/>
                </p:nvSpPr>
                <p:spPr>
                  <a:xfrm>
                    <a:off x="7993875" y="1546502"/>
                    <a:ext cx="893400" cy="427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45700" rIns="0" bIns="45700" anchor="ctr" anchorCtr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DWG discussion</a:t>
                    </a:r>
                    <a:endParaRPr sz="1200" b="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5" name="Google Shape;430;g104eefb7b47_0_7"/>
                <p:cNvGrpSpPr/>
                <p:nvPr/>
              </p:nvGrpSpPr>
              <p:grpSpPr>
                <a:xfrm>
                  <a:off x="10030220" y="1291778"/>
                  <a:ext cx="1073250" cy="1073250"/>
                  <a:chOff x="9234496" y="1594660"/>
                  <a:chExt cx="1174620" cy="1174620"/>
                </a:xfrm>
              </p:grpSpPr>
              <p:grpSp>
                <p:nvGrpSpPr>
                  <p:cNvPr id="164" name="Google Shape;431;g104eefb7b47_0_7"/>
                  <p:cNvGrpSpPr/>
                  <p:nvPr/>
                </p:nvGrpSpPr>
                <p:grpSpPr>
                  <a:xfrm>
                    <a:off x="9234496" y="1594660"/>
                    <a:ext cx="1174620" cy="1174620"/>
                    <a:chOff x="7848187" y="1854368"/>
                    <a:chExt cx="1210200" cy="1210200"/>
                  </a:xfrm>
                </p:grpSpPr>
                <p:sp>
                  <p:nvSpPr>
                    <p:cNvPr id="166" name="Google Shape;432;g104eefb7b47_0_7"/>
                    <p:cNvSpPr/>
                    <p:nvPr/>
                  </p:nvSpPr>
                  <p:spPr>
                    <a:xfrm>
                      <a:off x="7848187" y="1854368"/>
                      <a:ext cx="1210200" cy="1210200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srgbClr val="000000">
                          <a:alpha val="149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/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67" name="Google Shape;433;g104eefb7b47_0_7"/>
                    <p:cNvGrpSpPr/>
                    <p:nvPr/>
                  </p:nvGrpSpPr>
                  <p:grpSpPr>
                    <a:xfrm>
                      <a:off x="7919007" y="1925188"/>
                      <a:ext cx="1068600" cy="1068600"/>
                      <a:chOff x="7919007" y="1925188"/>
                      <a:chExt cx="1068600" cy="1068600"/>
                    </a:xfrm>
                  </p:grpSpPr>
                  <p:sp>
                    <p:nvSpPr>
                      <p:cNvPr id="168" name="Google Shape;434;g104eefb7b47_0_7"/>
                      <p:cNvSpPr/>
                      <p:nvPr/>
                    </p:nvSpPr>
                    <p:spPr>
                      <a:xfrm>
                        <a:off x="7919007" y="1925188"/>
                        <a:ext cx="1068600" cy="10686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1186DD"/>
                          </a:gs>
                          <a:gs pos="6000">
                            <a:srgbClr val="1186DD"/>
                          </a:gs>
                          <a:gs pos="77000">
                            <a:srgbClr val="0E71BE"/>
                          </a:gs>
                          <a:gs pos="100000">
                            <a:srgbClr val="0E71BE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69" name="Google Shape;435;g104eefb7b47_0_7"/>
                      <p:cNvSpPr/>
                      <p:nvPr/>
                    </p:nvSpPr>
                    <p:spPr>
                      <a:xfrm rot="684393">
                        <a:off x="7997296" y="1976214"/>
                        <a:ext cx="213206" cy="4596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3315" h="1580881" extrusionOk="0">
                            <a:moveTo>
                              <a:pt x="128392" y="976666"/>
                            </a:moveTo>
                            <a:lnTo>
                              <a:pt x="194510" y="1035401"/>
                            </a:lnTo>
                            <a:cubicBezTo>
                              <a:pt x="130933" y="1190883"/>
                              <a:pt x="103823" y="1351609"/>
                              <a:pt x="123357" y="1503362"/>
                            </a:cubicBezTo>
                            <a:cubicBezTo>
                              <a:pt x="107585" y="1516257"/>
                              <a:pt x="93169" y="1530598"/>
                              <a:pt x="79181" y="1545373"/>
                            </a:cubicBezTo>
                            <a:cubicBezTo>
                              <a:pt x="72157" y="1490118"/>
                              <a:pt x="68766" y="1433777"/>
                              <a:pt x="68766" y="1376616"/>
                            </a:cubicBezTo>
                            <a:cubicBezTo>
                              <a:pt x="68766" y="1237233"/>
                              <a:pt x="88927" y="1102728"/>
                              <a:pt x="128392" y="976666"/>
                            </a:cubicBezTo>
                            <a:close/>
                            <a:moveTo>
                              <a:pt x="40339" y="898446"/>
                            </a:moveTo>
                            <a:lnTo>
                              <a:pt x="112261" y="962337"/>
                            </a:lnTo>
                            <a:cubicBezTo>
                              <a:pt x="74160" y="1085932"/>
                              <a:pt x="54864" y="1217624"/>
                              <a:pt x="54864" y="1353984"/>
                            </a:cubicBezTo>
                            <a:cubicBezTo>
                              <a:pt x="54864" y="1422462"/>
                              <a:pt x="59730" y="1489763"/>
                              <a:pt x="70452" y="1555322"/>
                            </a:cubicBezTo>
                            <a:lnTo>
                              <a:pt x="48026" y="1580881"/>
                            </a:lnTo>
                            <a:cubicBezTo>
                              <a:pt x="16027" y="1467032"/>
                              <a:pt x="0" y="1346634"/>
                              <a:pt x="0" y="1222359"/>
                            </a:cubicBezTo>
                            <a:cubicBezTo>
                              <a:pt x="0" y="1110509"/>
                              <a:pt x="12983" y="1001800"/>
                              <a:pt x="40339" y="898446"/>
                            </a:cubicBezTo>
                            <a:close/>
                            <a:moveTo>
                              <a:pt x="565206" y="309979"/>
                            </a:moveTo>
                            <a:cubicBezTo>
                              <a:pt x="532308" y="396964"/>
                              <a:pt x="509586" y="487147"/>
                              <a:pt x="497646" y="578891"/>
                            </a:cubicBezTo>
                            <a:cubicBezTo>
                              <a:pt x="381256" y="698368"/>
                              <a:pt x="285786" y="834500"/>
                              <a:pt x="221042" y="977066"/>
                            </a:cubicBezTo>
                            <a:lnTo>
                              <a:pt x="157974" y="885874"/>
                            </a:lnTo>
                            <a:cubicBezTo>
                              <a:pt x="241570" y="657653"/>
                              <a:pt x="383796" y="459489"/>
                              <a:pt x="565206" y="309979"/>
                            </a:cubicBezTo>
                            <a:close/>
                            <a:moveTo>
                              <a:pt x="733315" y="0"/>
                            </a:moveTo>
                            <a:cubicBezTo>
                              <a:pt x="671780" y="81098"/>
                              <a:pt x="622531" y="168839"/>
                              <a:pt x="585497" y="260862"/>
                            </a:cubicBezTo>
                            <a:cubicBezTo>
                              <a:pt x="387377" y="413083"/>
                              <a:pt x="232415" y="621808"/>
                              <a:pt x="143014" y="864243"/>
                            </a:cubicBezTo>
                            <a:lnTo>
                              <a:pt x="77467" y="769467"/>
                            </a:lnTo>
                            <a:cubicBezTo>
                              <a:pt x="189121" y="432012"/>
                              <a:pt x="427470" y="156161"/>
                              <a:pt x="733315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4901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3600008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2400"/>
                        </a:pPr>
                        <a:endParaRPr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65" name="Google Shape;436;g104eefb7b47_0_7"/>
                  <p:cNvSpPr txBox="1"/>
                  <p:nvPr/>
                </p:nvSpPr>
                <p:spPr>
                  <a:xfrm>
                    <a:off x="9375010" y="1968157"/>
                    <a:ext cx="893400" cy="427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SWG formation</a:t>
                    </a:r>
                    <a:endParaRPr sz="1200" b="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6" name="Google Shape;437;g104eefb7b47_0_7"/>
                <p:cNvGrpSpPr/>
                <p:nvPr/>
              </p:nvGrpSpPr>
              <p:grpSpPr>
                <a:xfrm>
                  <a:off x="10552948" y="2430068"/>
                  <a:ext cx="1073250" cy="1073250"/>
                  <a:chOff x="9806597" y="2840461"/>
                  <a:chExt cx="1174620" cy="1174620"/>
                </a:xfrm>
              </p:grpSpPr>
              <p:grpSp>
                <p:nvGrpSpPr>
                  <p:cNvPr id="158" name="Google Shape;438;g104eefb7b47_0_7"/>
                  <p:cNvGrpSpPr/>
                  <p:nvPr/>
                </p:nvGrpSpPr>
                <p:grpSpPr>
                  <a:xfrm>
                    <a:off x="9806597" y="2840461"/>
                    <a:ext cx="1174620" cy="1174620"/>
                    <a:chOff x="7848187" y="1854368"/>
                    <a:chExt cx="1210200" cy="1210200"/>
                  </a:xfrm>
                </p:grpSpPr>
                <p:sp>
                  <p:nvSpPr>
                    <p:cNvPr id="160" name="Google Shape;439;g104eefb7b47_0_7"/>
                    <p:cNvSpPr/>
                    <p:nvPr/>
                  </p:nvSpPr>
                  <p:spPr>
                    <a:xfrm>
                      <a:off x="7848187" y="1854368"/>
                      <a:ext cx="1210200" cy="1210200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srgbClr val="000000">
                          <a:alpha val="149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/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61" name="Google Shape;440;g104eefb7b47_0_7"/>
                    <p:cNvGrpSpPr/>
                    <p:nvPr/>
                  </p:nvGrpSpPr>
                  <p:grpSpPr>
                    <a:xfrm>
                      <a:off x="7919007" y="1925188"/>
                      <a:ext cx="1068600" cy="1068600"/>
                      <a:chOff x="7919007" y="1925188"/>
                      <a:chExt cx="1068600" cy="1068600"/>
                    </a:xfrm>
                  </p:grpSpPr>
                  <p:sp>
                    <p:nvSpPr>
                      <p:cNvPr id="162" name="Google Shape;441;g104eefb7b47_0_7"/>
                      <p:cNvSpPr/>
                      <p:nvPr/>
                    </p:nvSpPr>
                    <p:spPr>
                      <a:xfrm>
                        <a:off x="7919007" y="1925188"/>
                        <a:ext cx="1068600" cy="10686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1186DD"/>
                          </a:gs>
                          <a:gs pos="6000">
                            <a:srgbClr val="1186DD"/>
                          </a:gs>
                          <a:gs pos="77000">
                            <a:srgbClr val="0E71BE"/>
                          </a:gs>
                          <a:gs pos="100000">
                            <a:srgbClr val="0E71BE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63" name="Google Shape;442;g104eefb7b47_0_7"/>
                      <p:cNvSpPr/>
                      <p:nvPr/>
                    </p:nvSpPr>
                    <p:spPr>
                      <a:xfrm rot="684393">
                        <a:off x="7997296" y="1976214"/>
                        <a:ext cx="213206" cy="4596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3315" h="1580881" extrusionOk="0">
                            <a:moveTo>
                              <a:pt x="128392" y="976666"/>
                            </a:moveTo>
                            <a:lnTo>
                              <a:pt x="194510" y="1035401"/>
                            </a:lnTo>
                            <a:cubicBezTo>
                              <a:pt x="130933" y="1190883"/>
                              <a:pt x="103823" y="1351609"/>
                              <a:pt x="123357" y="1503362"/>
                            </a:cubicBezTo>
                            <a:cubicBezTo>
                              <a:pt x="107585" y="1516257"/>
                              <a:pt x="93169" y="1530598"/>
                              <a:pt x="79181" y="1545373"/>
                            </a:cubicBezTo>
                            <a:cubicBezTo>
                              <a:pt x="72157" y="1490118"/>
                              <a:pt x="68766" y="1433777"/>
                              <a:pt x="68766" y="1376616"/>
                            </a:cubicBezTo>
                            <a:cubicBezTo>
                              <a:pt x="68766" y="1237233"/>
                              <a:pt x="88927" y="1102728"/>
                              <a:pt x="128392" y="976666"/>
                            </a:cubicBezTo>
                            <a:close/>
                            <a:moveTo>
                              <a:pt x="40339" y="898446"/>
                            </a:moveTo>
                            <a:lnTo>
                              <a:pt x="112261" y="962337"/>
                            </a:lnTo>
                            <a:cubicBezTo>
                              <a:pt x="74160" y="1085932"/>
                              <a:pt x="54864" y="1217624"/>
                              <a:pt x="54864" y="1353984"/>
                            </a:cubicBezTo>
                            <a:cubicBezTo>
                              <a:pt x="54864" y="1422462"/>
                              <a:pt x="59730" y="1489763"/>
                              <a:pt x="70452" y="1555322"/>
                            </a:cubicBezTo>
                            <a:lnTo>
                              <a:pt x="48026" y="1580881"/>
                            </a:lnTo>
                            <a:cubicBezTo>
                              <a:pt x="16027" y="1467032"/>
                              <a:pt x="0" y="1346634"/>
                              <a:pt x="0" y="1222359"/>
                            </a:cubicBezTo>
                            <a:cubicBezTo>
                              <a:pt x="0" y="1110509"/>
                              <a:pt x="12983" y="1001800"/>
                              <a:pt x="40339" y="898446"/>
                            </a:cubicBezTo>
                            <a:close/>
                            <a:moveTo>
                              <a:pt x="565206" y="309979"/>
                            </a:moveTo>
                            <a:cubicBezTo>
                              <a:pt x="532308" y="396964"/>
                              <a:pt x="509586" y="487147"/>
                              <a:pt x="497646" y="578891"/>
                            </a:cubicBezTo>
                            <a:cubicBezTo>
                              <a:pt x="381256" y="698368"/>
                              <a:pt x="285786" y="834500"/>
                              <a:pt x="221042" y="977066"/>
                            </a:cubicBezTo>
                            <a:lnTo>
                              <a:pt x="157974" y="885874"/>
                            </a:lnTo>
                            <a:cubicBezTo>
                              <a:pt x="241570" y="657653"/>
                              <a:pt x="383796" y="459489"/>
                              <a:pt x="565206" y="309979"/>
                            </a:cubicBezTo>
                            <a:close/>
                            <a:moveTo>
                              <a:pt x="733315" y="0"/>
                            </a:moveTo>
                            <a:cubicBezTo>
                              <a:pt x="671780" y="81098"/>
                              <a:pt x="622531" y="168839"/>
                              <a:pt x="585497" y="260862"/>
                            </a:cubicBezTo>
                            <a:cubicBezTo>
                              <a:pt x="387377" y="413083"/>
                              <a:pt x="232415" y="621808"/>
                              <a:pt x="143014" y="864243"/>
                            </a:cubicBezTo>
                            <a:lnTo>
                              <a:pt x="77467" y="769467"/>
                            </a:lnTo>
                            <a:cubicBezTo>
                              <a:pt x="189121" y="432012"/>
                              <a:pt x="427470" y="156161"/>
                              <a:pt x="733315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4901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3600008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2400"/>
                        </a:pPr>
                        <a:endParaRPr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59" name="Google Shape;443;g104eefb7b47_0_7"/>
                  <p:cNvSpPr txBox="1"/>
                  <p:nvPr/>
                </p:nvSpPr>
                <p:spPr>
                  <a:xfrm>
                    <a:off x="9947111" y="3213959"/>
                    <a:ext cx="893400" cy="427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45700" rIns="0" bIns="45700" anchor="ctr" anchorCtr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Standards development</a:t>
                    </a:r>
                    <a:endParaRPr sz="1400"/>
                  </a:p>
                </p:txBody>
              </p:sp>
            </p:grpSp>
            <p:grpSp>
              <p:nvGrpSpPr>
                <p:cNvPr id="137" name="Google Shape;444;g104eefb7b47_0_7"/>
                <p:cNvGrpSpPr/>
                <p:nvPr/>
              </p:nvGrpSpPr>
              <p:grpSpPr>
                <a:xfrm>
                  <a:off x="10166130" y="3608643"/>
                  <a:ext cx="1073250" cy="1073250"/>
                  <a:chOff x="9383243" y="4130354"/>
                  <a:chExt cx="1174620" cy="1174620"/>
                </a:xfrm>
              </p:grpSpPr>
              <p:grpSp>
                <p:nvGrpSpPr>
                  <p:cNvPr id="152" name="Google Shape;445;g104eefb7b47_0_7"/>
                  <p:cNvGrpSpPr/>
                  <p:nvPr/>
                </p:nvGrpSpPr>
                <p:grpSpPr>
                  <a:xfrm>
                    <a:off x="9383243" y="4130354"/>
                    <a:ext cx="1174620" cy="1174620"/>
                    <a:chOff x="7848187" y="1854368"/>
                    <a:chExt cx="1210200" cy="1210200"/>
                  </a:xfrm>
                </p:grpSpPr>
                <p:sp>
                  <p:nvSpPr>
                    <p:cNvPr id="154" name="Google Shape;446;g104eefb7b47_0_7"/>
                    <p:cNvSpPr/>
                    <p:nvPr/>
                  </p:nvSpPr>
                  <p:spPr>
                    <a:xfrm>
                      <a:off x="7848187" y="1854368"/>
                      <a:ext cx="1210200" cy="1210200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srgbClr val="000000">
                          <a:alpha val="149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/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55" name="Google Shape;447;g104eefb7b47_0_7"/>
                    <p:cNvGrpSpPr/>
                    <p:nvPr/>
                  </p:nvGrpSpPr>
                  <p:grpSpPr>
                    <a:xfrm>
                      <a:off x="7919007" y="1925188"/>
                      <a:ext cx="1068600" cy="1068600"/>
                      <a:chOff x="7919007" y="1925188"/>
                      <a:chExt cx="1068600" cy="1068600"/>
                    </a:xfrm>
                  </p:grpSpPr>
                  <p:sp>
                    <p:nvSpPr>
                      <p:cNvPr id="156" name="Google Shape;448;g104eefb7b47_0_7"/>
                      <p:cNvSpPr/>
                      <p:nvPr/>
                    </p:nvSpPr>
                    <p:spPr>
                      <a:xfrm>
                        <a:off x="7919007" y="1925188"/>
                        <a:ext cx="1068600" cy="10686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1186DD"/>
                          </a:gs>
                          <a:gs pos="6000">
                            <a:srgbClr val="1186DD"/>
                          </a:gs>
                          <a:gs pos="77000">
                            <a:srgbClr val="0E71BE"/>
                          </a:gs>
                          <a:gs pos="100000">
                            <a:srgbClr val="0E71BE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7" name="Google Shape;449;g104eefb7b47_0_7"/>
                      <p:cNvSpPr/>
                      <p:nvPr/>
                    </p:nvSpPr>
                    <p:spPr>
                      <a:xfrm rot="684393">
                        <a:off x="7997296" y="1976214"/>
                        <a:ext cx="213206" cy="4596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3315" h="1580881" extrusionOk="0">
                            <a:moveTo>
                              <a:pt x="128392" y="976666"/>
                            </a:moveTo>
                            <a:lnTo>
                              <a:pt x="194510" y="1035401"/>
                            </a:lnTo>
                            <a:cubicBezTo>
                              <a:pt x="130933" y="1190883"/>
                              <a:pt x="103823" y="1351609"/>
                              <a:pt x="123357" y="1503362"/>
                            </a:cubicBezTo>
                            <a:cubicBezTo>
                              <a:pt x="107585" y="1516257"/>
                              <a:pt x="93169" y="1530598"/>
                              <a:pt x="79181" y="1545373"/>
                            </a:cubicBezTo>
                            <a:cubicBezTo>
                              <a:pt x="72157" y="1490118"/>
                              <a:pt x="68766" y="1433777"/>
                              <a:pt x="68766" y="1376616"/>
                            </a:cubicBezTo>
                            <a:cubicBezTo>
                              <a:pt x="68766" y="1237233"/>
                              <a:pt x="88927" y="1102728"/>
                              <a:pt x="128392" y="976666"/>
                            </a:cubicBezTo>
                            <a:close/>
                            <a:moveTo>
                              <a:pt x="40339" y="898446"/>
                            </a:moveTo>
                            <a:lnTo>
                              <a:pt x="112261" y="962337"/>
                            </a:lnTo>
                            <a:cubicBezTo>
                              <a:pt x="74160" y="1085932"/>
                              <a:pt x="54864" y="1217624"/>
                              <a:pt x="54864" y="1353984"/>
                            </a:cubicBezTo>
                            <a:cubicBezTo>
                              <a:pt x="54864" y="1422462"/>
                              <a:pt x="59730" y="1489763"/>
                              <a:pt x="70452" y="1555322"/>
                            </a:cubicBezTo>
                            <a:lnTo>
                              <a:pt x="48026" y="1580881"/>
                            </a:lnTo>
                            <a:cubicBezTo>
                              <a:pt x="16027" y="1467032"/>
                              <a:pt x="0" y="1346634"/>
                              <a:pt x="0" y="1222359"/>
                            </a:cubicBezTo>
                            <a:cubicBezTo>
                              <a:pt x="0" y="1110509"/>
                              <a:pt x="12983" y="1001800"/>
                              <a:pt x="40339" y="898446"/>
                            </a:cubicBezTo>
                            <a:close/>
                            <a:moveTo>
                              <a:pt x="565206" y="309979"/>
                            </a:moveTo>
                            <a:cubicBezTo>
                              <a:pt x="532308" y="396964"/>
                              <a:pt x="509586" y="487147"/>
                              <a:pt x="497646" y="578891"/>
                            </a:cubicBezTo>
                            <a:cubicBezTo>
                              <a:pt x="381256" y="698368"/>
                              <a:pt x="285786" y="834500"/>
                              <a:pt x="221042" y="977066"/>
                            </a:cubicBezTo>
                            <a:lnTo>
                              <a:pt x="157974" y="885874"/>
                            </a:lnTo>
                            <a:cubicBezTo>
                              <a:pt x="241570" y="657653"/>
                              <a:pt x="383796" y="459489"/>
                              <a:pt x="565206" y="309979"/>
                            </a:cubicBezTo>
                            <a:close/>
                            <a:moveTo>
                              <a:pt x="733315" y="0"/>
                            </a:moveTo>
                            <a:cubicBezTo>
                              <a:pt x="671780" y="81098"/>
                              <a:pt x="622531" y="168839"/>
                              <a:pt x="585497" y="260862"/>
                            </a:cubicBezTo>
                            <a:cubicBezTo>
                              <a:pt x="387377" y="413083"/>
                              <a:pt x="232415" y="621808"/>
                              <a:pt x="143014" y="864243"/>
                            </a:cubicBezTo>
                            <a:lnTo>
                              <a:pt x="77467" y="769467"/>
                            </a:lnTo>
                            <a:cubicBezTo>
                              <a:pt x="189121" y="432012"/>
                              <a:pt x="427470" y="156161"/>
                              <a:pt x="733315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4901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3600008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2400"/>
                        </a:pPr>
                        <a:endParaRPr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53" name="Google Shape;450;g104eefb7b47_0_7"/>
                  <p:cNvSpPr txBox="1"/>
                  <p:nvPr/>
                </p:nvSpPr>
                <p:spPr>
                  <a:xfrm>
                    <a:off x="9523757" y="4503849"/>
                    <a:ext cx="893400" cy="427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45700" rIns="0" bIns="45700" anchor="ctr" anchorCtr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DWG/SWG Presentation</a:t>
                    </a:r>
                    <a:endParaRPr sz="1400"/>
                  </a:p>
                </p:txBody>
              </p:sp>
            </p:grpSp>
            <p:grpSp>
              <p:nvGrpSpPr>
                <p:cNvPr id="138" name="Google Shape;451;g104eefb7b47_0_7"/>
                <p:cNvGrpSpPr/>
                <p:nvPr/>
              </p:nvGrpSpPr>
              <p:grpSpPr>
                <a:xfrm>
                  <a:off x="8990065" y="4026052"/>
                  <a:ext cx="1073250" cy="1073250"/>
                  <a:chOff x="8096097" y="4587187"/>
                  <a:chExt cx="1174620" cy="1174620"/>
                </a:xfrm>
              </p:grpSpPr>
              <p:grpSp>
                <p:nvGrpSpPr>
                  <p:cNvPr id="146" name="Google Shape;452;g104eefb7b47_0_7"/>
                  <p:cNvGrpSpPr/>
                  <p:nvPr/>
                </p:nvGrpSpPr>
                <p:grpSpPr>
                  <a:xfrm>
                    <a:off x="8096097" y="4587187"/>
                    <a:ext cx="1174620" cy="1174620"/>
                    <a:chOff x="7848187" y="1854368"/>
                    <a:chExt cx="1210200" cy="1210200"/>
                  </a:xfrm>
                </p:grpSpPr>
                <p:sp>
                  <p:nvSpPr>
                    <p:cNvPr id="148" name="Google Shape;453;g104eefb7b47_0_7"/>
                    <p:cNvSpPr/>
                    <p:nvPr/>
                  </p:nvSpPr>
                  <p:spPr>
                    <a:xfrm>
                      <a:off x="7848187" y="1854368"/>
                      <a:ext cx="1210200" cy="1210200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srgbClr val="000000">
                          <a:alpha val="149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/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49" name="Google Shape;454;g104eefb7b47_0_7"/>
                    <p:cNvGrpSpPr/>
                    <p:nvPr/>
                  </p:nvGrpSpPr>
                  <p:grpSpPr>
                    <a:xfrm>
                      <a:off x="7919007" y="1925188"/>
                      <a:ext cx="1068600" cy="1068600"/>
                      <a:chOff x="7919007" y="1925188"/>
                      <a:chExt cx="1068600" cy="1068600"/>
                    </a:xfrm>
                  </p:grpSpPr>
                  <p:sp>
                    <p:nvSpPr>
                      <p:cNvPr id="150" name="Google Shape;455;g104eefb7b47_0_7"/>
                      <p:cNvSpPr/>
                      <p:nvPr/>
                    </p:nvSpPr>
                    <p:spPr>
                      <a:xfrm>
                        <a:off x="7919007" y="1925188"/>
                        <a:ext cx="1068600" cy="10686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1186DD"/>
                          </a:gs>
                          <a:gs pos="6000">
                            <a:srgbClr val="1186DD"/>
                          </a:gs>
                          <a:gs pos="77000">
                            <a:srgbClr val="0E71BE"/>
                          </a:gs>
                          <a:gs pos="100000">
                            <a:srgbClr val="0E71BE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1" name="Google Shape;456;g104eefb7b47_0_7"/>
                      <p:cNvSpPr/>
                      <p:nvPr/>
                    </p:nvSpPr>
                    <p:spPr>
                      <a:xfrm rot="684393">
                        <a:off x="7997296" y="1976214"/>
                        <a:ext cx="213206" cy="4596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3315" h="1580881" extrusionOk="0">
                            <a:moveTo>
                              <a:pt x="128392" y="976666"/>
                            </a:moveTo>
                            <a:lnTo>
                              <a:pt x="194510" y="1035401"/>
                            </a:lnTo>
                            <a:cubicBezTo>
                              <a:pt x="130933" y="1190883"/>
                              <a:pt x="103823" y="1351609"/>
                              <a:pt x="123357" y="1503362"/>
                            </a:cubicBezTo>
                            <a:cubicBezTo>
                              <a:pt x="107585" y="1516257"/>
                              <a:pt x="93169" y="1530598"/>
                              <a:pt x="79181" y="1545373"/>
                            </a:cubicBezTo>
                            <a:cubicBezTo>
                              <a:pt x="72157" y="1490118"/>
                              <a:pt x="68766" y="1433777"/>
                              <a:pt x="68766" y="1376616"/>
                            </a:cubicBezTo>
                            <a:cubicBezTo>
                              <a:pt x="68766" y="1237233"/>
                              <a:pt x="88927" y="1102728"/>
                              <a:pt x="128392" y="976666"/>
                            </a:cubicBezTo>
                            <a:close/>
                            <a:moveTo>
                              <a:pt x="40339" y="898446"/>
                            </a:moveTo>
                            <a:lnTo>
                              <a:pt x="112261" y="962337"/>
                            </a:lnTo>
                            <a:cubicBezTo>
                              <a:pt x="74160" y="1085932"/>
                              <a:pt x="54864" y="1217624"/>
                              <a:pt x="54864" y="1353984"/>
                            </a:cubicBezTo>
                            <a:cubicBezTo>
                              <a:pt x="54864" y="1422462"/>
                              <a:pt x="59730" y="1489763"/>
                              <a:pt x="70452" y="1555322"/>
                            </a:cubicBezTo>
                            <a:lnTo>
                              <a:pt x="48026" y="1580881"/>
                            </a:lnTo>
                            <a:cubicBezTo>
                              <a:pt x="16027" y="1467032"/>
                              <a:pt x="0" y="1346634"/>
                              <a:pt x="0" y="1222359"/>
                            </a:cubicBezTo>
                            <a:cubicBezTo>
                              <a:pt x="0" y="1110509"/>
                              <a:pt x="12983" y="1001800"/>
                              <a:pt x="40339" y="898446"/>
                            </a:cubicBezTo>
                            <a:close/>
                            <a:moveTo>
                              <a:pt x="565206" y="309979"/>
                            </a:moveTo>
                            <a:cubicBezTo>
                              <a:pt x="532308" y="396964"/>
                              <a:pt x="509586" y="487147"/>
                              <a:pt x="497646" y="578891"/>
                            </a:cubicBezTo>
                            <a:cubicBezTo>
                              <a:pt x="381256" y="698368"/>
                              <a:pt x="285786" y="834500"/>
                              <a:pt x="221042" y="977066"/>
                            </a:cubicBezTo>
                            <a:lnTo>
                              <a:pt x="157974" y="885874"/>
                            </a:lnTo>
                            <a:cubicBezTo>
                              <a:pt x="241570" y="657653"/>
                              <a:pt x="383796" y="459489"/>
                              <a:pt x="565206" y="309979"/>
                            </a:cubicBezTo>
                            <a:close/>
                            <a:moveTo>
                              <a:pt x="733315" y="0"/>
                            </a:moveTo>
                            <a:cubicBezTo>
                              <a:pt x="671780" y="81098"/>
                              <a:pt x="622531" y="168839"/>
                              <a:pt x="585497" y="260862"/>
                            </a:cubicBezTo>
                            <a:cubicBezTo>
                              <a:pt x="387377" y="413083"/>
                              <a:pt x="232415" y="621808"/>
                              <a:pt x="143014" y="864243"/>
                            </a:cubicBezTo>
                            <a:lnTo>
                              <a:pt x="77467" y="769467"/>
                            </a:lnTo>
                            <a:cubicBezTo>
                              <a:pt x="189121" y="432012"/>
                              <a:pt x="427470" y="156161"/>
                              <a:pt x="733315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4901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3600008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2400"/>
                        </a:pPr>
                        <a:endParaRPr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47" name="Google Shape;457;g104eefb7b47_0_7"/>
                  <p:cNvSpPr txBox="1"/>
                  <p:nvPr/>
                </p:nvSpPr>
                <p:spPr>
                  <a:xfrm>
                    <a:off x="8202181" y="4960691"/>
                    <a:ext cx="962400" cy="3991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45700" rIns="0" bIns="45700" anchor="ctr" anchorCtr="0">
                    <a:spAutoFit/>
                  </a:bodyPr>
                  <a:lstStyle/>
                  <a:p>
                    <a:pPr algn="ctr"/>
                    <a:r>
                      <a:rPr lang="en-US" sz="11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Formulation of enhancements</a:t>
                    </a:r>
                    <a:endParaRPr sz="1300"/>
                  </a:p>
                </p:txBody>
              </p:sp>
            </p:grpSp>
            <p:grpSp>
              <p:nvGrpSpPr>
                <p:cNvPr id="139" name="Google Shape;458;g104eefb7b47_0_7"/>
                <p:cNvGrpSpPr/>
                <p:nvPr/>
              </p:nvGrpSpPr>
              <p:grpSpPr>
                <a:xfrm>
                  <a:off x="7764197" y="3585435"/>
                  <a:ext cx="1073250" cy="1073250"/>
                  <a:chOff x="6754444" y="4104954"/>
                  <a:chExt cx="1174620" cy="1174620"/>
                </a:xfrm>
              </p:grpSpPr>
              <p:grpSp>
                <p:nvGrpSpPr>
                  <p:cNvPr id="140" name="Google Shape;459;g104eefb7b47_0_7"/>
                  <p:cNvGrpSpPr/>
                  <p:nvPr/>
                </p:nvGrpSpPr>
                <p:grpSpPr>
                  <a:xfrm>
                    <a:off x="6754444" y="4104954"/>
                    <a:ext cx="1174620" cy="1174620"/>
                    <a:chOff x="7848187" y="1854368"/>
                    <a:chExt cx="1210200" cy="1210200"/>
                  </a:xfrm>
                </p:grpSpPr>
                <p:sp>
                  <p:nvSpPr>
                    <p:cNvPr id="142" name="Google Shape;460;g104eefb7b47_0_7"/>
                    <p:cNvSpPr/>
                    <p:nvPr/>
                  </p:nvSpPr>
                  <p:spPr>
                    <a:xfrm>
                      <a:off x="7848187" y="1854368"/>
                      <a:ext cx="1210200" cy="1210200"/>
                    </a:xfrm>
                    <a:prstGeom prst="ellipse">
                      <a:avLst/>
                    </a:prstGeom>
                    <a:solidFill>
                      <a:srgbClr val="F2F2F2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srgbClr val="000000">
                          <a:alpha val="14900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/>
                      <a:endParaRPr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43" name="Google Shape;461;g104eefb7b47_0_7"/>
                    <p:cNvGrpSpPr/>
                    <p:nvPr/>
                  </p:nvGrpSpPr>
                  <p:grpSpPr>
                    <a:xfrm>
                      <a:off x="7919007" y="1925188"/>
                      <a:ext cx="1068600" cy="1068600"/>
                      <a:chOff x="7919007" y="1925188"/>
                      <a:chExt cx="1068600" cy="1068600"/>
                    </a:xfrm>
                  </p:grpSpPr>
                  <p:sp>
                    <p:nvSpPr>
                      <p:cNvPr id="144" name="Google Shape;462;g104eefb7b47_0_7"/>
                      <p:cNvSpPr/>
                      <p:nvPr/>
                    </p:nvSpPr>
                    <p:spPr>
                      <a:xfrm>
                        <a:off x="7919007" y="1925188"/>
                        <a:ext cx="1068600" cy="106860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1186DD"/>
                          </a:gs>
                          <a:gs pos="6000">
                            <a:srgbClr val="1186DD"/>
                          </a:gs>
                          <a:gs pos="77000">
                            <a:srgbClr val="0E71BE"/>
                          </a:gs>
                          <a:gs pos="100000">
                            <a:srgbClr val="0E71BE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/>
                        <a:endParaRPr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5" name="Google Shape;463;g104eefb7b47_0_7"/>
                      <p:cNvSpPr/>
                      <p:nvPr/>
                    </p:nvSpPr>
                    <p:spPr>
                      <a:xfrm rot="684393">
                        <a:off x="7997296" y="1976214"/>
                        <a:ext cx="213206" cy="4596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3315" h="1580881" extrusionOk="0">
                            <a:moveTo>
                              <a:pt x="128392" y="976666"/>
                            </a:moveTo>
                            <a:lnTo>
                              <a:pt x="194510" y="1035401"/>
                            </a:lnTo>
                            <a:cubicBezTo>
                              <a:pt x="130933" y="1190883"/>
                              <a:pt x="103823" y="1351609"/>
                              <a:pt x="123357" y="1503362"/>
                            </a:cubicBezTo>
                            <a:cubicBezTo>
                              <a:pt x="107585" y="1516257"/>
                              <a:pt x="93169" y="1530598"/>
                              <a:pt x="79181" y="1545373"/>
                            </a:cubicBezTo>
                            <a:cubicBezTo>
                              <a:pt x="72157" y="1490118"/>
                              <a:pt x="68766" y="1433777"/>
                              <a:pt x="68766" y="1376616"/>
                            </a:cubicBezTo>
                            <a:cubicBezTo>
                              <a:pt x="68766" y="1237233"/>
                              <a:pt x="88927" y="1102728"/>
                              <a:pt x="128392" y="976666"/>
                            </a:cubicBezTo>
                            <a:close/>
                            <a:moveTo>
                              <a:pt x="40339" y="898446"/>
                            </a:moveTo>
                            <a:lnTo>
                              <a:pt x="112261" y="962337"/>
                            </a:lnTo>
                            <a:cubicBezTo>
                              <a:pt x="74160" y="1085932"/>
                              <a:pt x="54864" y="1217624"/>
                              <a:pt x="54864" y="1353984"/>
                            </a:cubicBezTo>
                            <a:cubicBezTo>
                              <a:pt x="54864" y="1422462"/>
                              <a:pt x="59730" y="1489763"/>
                              <a:pt x="70452" y="1555322"/>
                            </a:cubicBezTo>
                            <a:lnTo>
                              <a:pt x="48026" y="1580881"/>
                            </a:lnTo>
                            <a:cubicBezTo>
                              <a:pt x="16027" y="1467032"/>
                              <a:pt x="0" y="1346634"/>
                              <a:pt x="0" y="1222359"/>
                            </a:cubicBezTo>
                            <a:cubicBezTo>
                              <a:pt x="0" y="1110509"/>
                              <a:pt x="12983" y="1001800"/>
                              <a:pt x="40339" y="898446"/>
                            </a:cubicBezTo>
                            <a:close/>
                            <a:moveTo>
                              <a:pt x="565206" y="309979"/>
                            </a:moveTo>
                            <a:cubicBezTo>
                              <a:pt x="532308" y="396964"/>
                              <a:pt x="509586" y="487147"/>
                              <a:pt x="497646" y="578891"/>
                            </a:cubicBezTo>
                            <a:cubicBezTo>
                              <a:pt x="381256" y="698368"/>
                              <a:pt x="285786" y="834500"/>
                              <a:pt x="221042" y="977066"/>
                            </a:cubicBezTo>
                            <a:lnTo>
                              <a:pt x="157974" y="885874"/>
                            </a:lnTo>
                            <a:cubicBezTo>
                              <a:pt x="241570" y="657653"/>
                              <a:pt x="383796" y="459489"/>
                              <a:pt x="565206" y="309979"/>
                            </a:cubicBezTo>
                            <a:close/>
                            <a:moveTo>
                              <a:pt x="733315" y="0"/>
                            </a:moveTo>
                            <a:cubicBezTo>
                              <a:pt x="671780" y="81098"/>
                              <a:pt x="622531" y="168839"/>
                              <a:pt x="585497" y="260862"/>
                            </a:cubicBezTo>
                            <a:cubicBezTo>
                              <a:pt x="387377" y="413083"/>
                              <a:pt x="232415" y="621808"/>
                              <a:pt x="143014" y="864243"/>
                            </a:cubicBezTo>
                            <a:lnTo>
                              <a:pt x="77467" y="769467"/>
                            </a:lnTo>
                            <a:cubicBezTo>
                              <a:pt x="189121" y="432012"/>
                              <a:pt x="427470" y="156161"/>
                              <a:pt x="733315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FFFFF">
                              <a:alpha val="74901"/>
                            </a:srgbClr>
                          </a:gs>
                          <a:gs pos="100000">
                            <a:srgbClr val="FFFFFF">
                              <a:alpha val="0"/>
                            </a:srgbClr>
                          </a:gs>
                        </a:gsLst>
                        <a:lin ang="3600008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algn="ctr">
                          <a:buClr>
                            <a:srgbClr val="000000"/>
                          </a:buClr>
                          <a:buSzPts val="2400"/>
                        </a:pPr>
                        <a:endParaRPr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41" name="Google Shape;464;g104eefb7b47_0_7"/>
                  <p:cNvSpPr txBox="1"/>
                  <p:nvPr/>
                </p:nvSpPr>
                <p:spPr>
                  <a:xfrm>
                    <a:off x="6860528" y="4478452"/>
                    <a:ext cx="962400" cy="4276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45700" rIns="0" bIns="45700" anchor="ctr" anchorCtr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Interest gathering</a:t>
                    </a:r>
                    <a:endParaRPr sz="14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110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OGC Innovation </a:t>
            </a:r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initiatives</a:t>
            </a:r>
            <a:endParaRPr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pic>
        <p:nvPicPr>
          <p:cNvPr id="17" name="Picture 2" descr="initiativeTypes">
            <a:extLst>
              <a:ext uri="{FF2B5EF4-FFF2-40B4-BE49-F238E27FC236}">
                <a16:creationId xmlns:a16="http://schemas.microsoft.com/office/drawing/2014/main" id="{6663A2F7-4E98-FE43-8468-C3C68A44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586" y="1962615"/>
            <a:ext cx="10031197" cy="40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880965" y="6007949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We</a:t>
            </a:r>
            <a:r>
              <a:rPr lang="fr-FR" b="1" dirty="0" smtClean="0">
                <a:solidFill>
                  <a:srgbClr val="FF0000"/>
                </a:solidFill>
              </a:rPr>
              <a:t> are </a:t>
            </a:r>
            <a:r>
              <a:rPr lang="fr-FR" b="1" dirty="0" err="1" smtClean="0">
                <a:solidFill>
                  <a:srgbClr val="FF0000"/>
                </a:solidFill>
              </a:rPr>
              <a:t>here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flipH="1" flipV="1">
            <a:off x="5279924" y="4591666"/>
            <a:ext cx="1681315" cy="148340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480619" y="4562168"/>
            <a:ext cx="3883742" cy="266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What is an OGC Interoperability </a:t>
            </a:r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Experiment (IE) ?</a:t>
            </a:r>
            <a:endParaRPr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10830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Applied research initiative led by OGC members and supported by OGC </a:t>
            </a:r>
            <a:r>
              <a:rPr lang="en-US" dirty="0" smtClean="0"/>
              <a:t>staff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 Most of the time building on the current standards and best practices : the ‘OGC Baseline’ (pushing them to their limits / applying them to a new domain)</a:t>
            </a:r>
          </a:p>
          <a:p>
            <a:endParaRPr lang="en-US" dirty="0"/>
          </a:p>
          <a:p>
            <a:r>
              <a:rPr lang="en-US" dirty="0" smtClean="0"/>
              <a:t>Non-OGC member </a:t>
            </a:r>
            <a:r>
              <a:rPr lang="en-US" dirty="0"/>
              <a:t>participation is </a:t>
            </a:r>
            <a:r>
              <a:rPr lang="en-US" dirty="0" smtClean="0"/>
              <a:t>allowed (just need to sign an Observer agreement)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 In </a:t>
            </a:r>
            <a:r>
              <a:rPr lang="en-US" dirty="0"/>
              <a:t>several </a:t>
            </a:r>
            <a:r>
              <a:rPr lang="en-US" dirty="0" smtClean="0"/>
              <a:t>IEs: GitHub </a:t>
            </a:r>
            <a:r>
              <a:rPr lang="en-US" dirty="0"/>
              <a:t>+ </a:t>
            </a:r>
            <a:r>
              <a:rPr lang="en-US" dirty="0" smtClean="0"/>
              <a:t>mailing list </a:t>
            </a:r>
            <a:r>
              <a:rPr lang="en-US" dirty="0"/>
              <a:t>+ </a:t>
            </a:r>
            <a:r>
              <a:rPr lang="en-US" dirty="0" smtClean="0"/>
              <a:t>meetings are open (will be the case for this IE)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 so the ‘observers’ can be really active</a:t>
            </a:r>
          </a:p>
          <a:p>
            <a:endParaRPr lang="en-US" dirty="0" smtClean="0"/>
          </a:p>
          <a:p>
            <a:r>
              <a:rPr lang="en-US" dirty="0" smtClean="0"/>
              <a:t>Topics </a:t>
            </a:r>
            <a:r>
              <a:rPr lang="en-US" dirty="0"/>
              <a:t>are focused with the objective of solving interoperability issues of interest to the member </a:t>
            </a:r>
            <a:r>
              <a:rPr lang="en-US" dirty="0" smtClean="0"/>
              <a:t>leadership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 really flexible, it’s up to the IE participants to scope the action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What is an OGC Interoperability Experiment (IE) ?</a:t>
            </a: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10830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participation is in-kind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 Depending on each organization capacity/knowledge, participation can correspond to a light or heavy workload. Can be IT And / Or Domain.</a:t>
            </a:r>
          </a:p>
          <a:p>
            <a:pPr marL="457200" lvl="1" indent="0">
              <a:buNone/>
            </a:pPr>
            <a:r>
              <a:rPr lang="en-US" dirty="0" smtClean="0"/>
              <a:t>But: no need to be a 5 stars OGC expert to participate !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 Providing data (along with some explanations </a:t>
            </a:r>
            <a:r>
              <a:rPr lang="en-US" dirty="0" smtClean="0">
                <a:sym typeface="Wingdings" panose="05000000000000000000" pitchFamily="2" charset="2"/>
              </a:rPr>
              <a:t> ) is participating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Setting up services/APIs is participating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Reviewing the content produced is participating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>
                <a:sym typeface="Wingdings" panose="05000000000000000000" pitchFamily="2" charset="2"/>
              </a:rPr>
              <a:t> Helping tools evolution to support the IE findings is participating …</a:t>
            </a:r>
            <a:endParaRPr lang="en-US" dirty="0" smtClean="0"/>
          </a:p>
          <a:p>
            <a:pPr lvl="1">
              <a:buFont typeface="Symbol" panose="05050102010706020507" pitchFamily="18" charset="2"/>
              <a:buChar char="Þ"/>
            </a:pPr>
            <a:endParaRPr lang="en-US" dirty="0" smtClean="0"/>
          </a:p>
          <a:p>
            <a:r>
              <a:rPr lang="en-US" dirty="0" smtClean="0"/>
              <a:t>Normally </a:t>
            </a:r>
            <a:r>
              <a:rPr lang="en-US" dirty="0"/>
              <a:t>run 6 – 12 </a:t>
            </a:r>
            <a:r>
              <a:rPr lang="en-US" dirty="0" smtClean="0"/>
              <a:t>months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>
                <a:sym typeface="Wingdings" panose="05000000000000000000" pitchFamily="2" charset="2"/>
              </a:rPr>
              <a:t> Some last longer (ex : 18 months but we should not exceed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What is an OGC Interoperability Experiment (IE) ?</a:t>
            </a: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10830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Results </a:t>
            </a:r>
            <a:r>
              <a:rPr lang="en-US" dirty="0">
                <a:sym typeface="Wingdings" panose="05000000000000000000" pitchFamily="2" charset="2"/>
              </a:rPr>
              <a:t>documented in Engineering Report(s) or other OGC documents and generally used to define new Standardization </a:t>
            </a:r>
            <a:r>
              <a:rPr lang="en-US" dirty="0" smtClean="0">
                <a:sym typeface="Wingdings" panose="05000000000000000000" pitchFamily="2" charset="2"/>
              </a:rPr>
              <a:t>work. 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>
                <a:sym typeface="Wingdings" panose="05000000000000000000" pitchFamily="2" charset="2"/>
              </a:rPr>
              <a:t> Some lead to Change Request to the ‘OGC Baseline’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Some to Best Practices in applying it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Some fill in gaps in the ‘OGC Baseline’ proposing document ready for the standardization process: exactly what happened to all the WaterML2.0 series of standards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>
                <a:sym typeface="Wingdings" panose="05000000000000000000" pitchFamily="2" charset="2"/>
              </a:rPr>
              <a:t> Most important : it’s during the IE that the group decides what the output of the IE will be : through experimentation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7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What is an OGC Interoperability Experiment (IE) ?</a:t>
            </a: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10830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OGC Hydro DWG community has a long history of 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See 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external.ogc.org/twiki_public/HydrologyDWG/WebHome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Surface Water IE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Rating &amp; </a:t>
            </a:r>
            <a:r>
              <a:rPr lang="en-US" dirty="0">
                <a:sym typeface="Wingdings" panose="05000000000000000000" pitchFamily="2" charset="2"/>
              </a:rPr>
              <a:t>Gaging IE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Hydrologic Forecasting IE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2 </a:t>
            </a:r>
            <a:r>
              <a:rPr lang="en-US" dirty="0" err="1" smtClean="0">
                <a:sym typeface="Wingdings" panose="05000000000000000000" pitchFamily="2" charset="2"/>
              </a:rPr>
              <a:t>GroundWater</a:t>
            </a:r>
            <a:r>
              <a:rPr lang="en-US" dirty="0" smtClean="0">
                <a:sym typeface="Wingdings" panose="05000000000000000000" pitchFamily="2" charset="2"/>
              </a:rPr>
              <a:t> 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ELFIE &amp; SELFIE : Environmental Linked Feature IE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Borehole IE (overlap with OGC Geoscience DWG)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>
                <a:sym typeface="Wingdings" panose="05000000000000000000" pitchFamily="2" charset="2"/>
              </a:rPr>
              <a:t> 2022 : now we have enough organizations/people willing to take part to a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Water Quality IE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2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2022 Water Quality IE overview</a:t>
            </a:r>
            <a:endParaRPr lang="en-US"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646822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1°/ Domain Use Cases (list &amp; prioritize)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2°/ Try to realize the Use Cases building 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experience and data assets from existing systems,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OGC baseline :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semantics: WaterML2.0 suite of standards, </a:t>
            </a:r>
            <a:r>
              <a:rPr lang="en-US" dirty="0" smtClean="0">
                <a:sym typeface="Wingdings" panose="05000000000000000000" pitchFamily="2" charset="2"/>
              </a:rPr>
              <a:t>“Observations</a:t>
            </a:r>
            <a:r>
              <a:rPr lang="en-US" dirty="0">
                <a:sym typeface="Wingdings" panose="05000000000000000000" pitchFamily="2" charset="2"/>
              </a:rPr>
              <a:t>, Measurements and </a:t>
            </a:r>
            <a:r>
              <a:rPr lang="en-US" dirty="0" smtClean="0">
                <a:sym typeface="Wingdings" panose="05000000000000000000" pitchFamily="2" charset="2"/>
              </a:rPr>
              <a:t>Samples”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technical: OGC API - Features, OGC </a:t>
            </a:r>
            <a:r>
              <a:rPr lang="en-US" dirty="0" err="1">
                <a:sym typeface="Wingdings" panose="05000000000000000000" pitchFamily="2" charset="2"/>
              </a:rPr>
              <a:t>SensorThings</a:t>
            </a:r>
            <a:r>
              <a:rPr lang="en-US" dirty="0">
                <a:sym typeface="Wingdings" panose="05000000000000000000" pitchFamily="2" charset="2"/>
              </a:rPr>
              <a:t> API, </a:t>
            </a:r>
            <a:r>
              <a:rPr lang="en-US" dirty="0" smtClean="0">
                <a:sym typeface="Wingdings" panose="05000000000000000000" pitchFamily="2" charset="2"/>
              </a:rPr>
              <a:t>…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early attempts applying interoperability best practices in this field (ex: “OGC </a:t>
            </a:r>
            <a:r>
              <a:rPr lang="en-US" dirty="0" err="1">
                <a:sym typeface="Wingdings" panose="05000000000000000000" pitchFamily="2" charset="2"/>
              </a:rPr>
              <a:t>WaterML</a:t>
            </a:r>
            <a:r>
              <a:rPr lang="en-US" dirty="0">
                <a:sym typeface="Wingdings" panose="05000000000000000000" pitchFamily="2" charset="2"/>
              </a:rPr>
              <a:t>-WQ” Best </a:t>
            </a:r>
            <a:r>
              <a:rPr lang="en-US" dirty="0" smtClean="0">
                <a:sym typeface="Wingdings" panose="05000000000000000000" pitchFamily="2" charset="2"/>
              </a:rPr>
              <a:t>practice : 14-003, </a:t>
            </a:r>
            <a:r>
              <a:rPr lang="en-US" dirty="0">
                <a:sym typeface="Wingdings" panose="05000000000000000000" pitchFamily="2" charset="2"/>
              </a:rPr>
              <a:t>EU “API4INSPIRE” project, “A Harmonized Vocabulary For Water Quality” DOI:10.13140/RG.2.1.2490.4404 …),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W3C practices: (spatial) data on the web best practices, SOSA/SSN,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Vocabularies : observable </a:t>
            </a:r>
            <a:r>
              <a:rPr lang="en-US" dirty="0">
                <a:sym typeface="Wingdings" panose="05000000000000000000" pitchFamily="2" charset="2"/>
              </a:rPr>
              <a:t>properties </a:t>
            </a:r>
            <a:r>
              <a:rPr lang="en-US" dirty="0" smtClean="0">
                <a:sym typeface="Wingdings" panose="05000000000000000000" pitchFamily="2" charset="2"/>
              </a:rPr>
              <a:t>(RDA:I-ADOPT),  </a:t>
            </a:r>
            <a:r>
              <a:rPr lang="en-US" dirty="0" err="1" smtClean="0">
                <a:sym typeface="Wingdings" panose="05000000000000000000" pitchFamily="2" charset="2"/>
              </a:rPr>
              <a:t>ChEBI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UnitOfMeasures</a:t>
            </a:r>
            <a:r>
              <a:rPr lang="en-US" dirty="0" smtClean="0">
                <a:sym typeface="Wingdings" panose="05000000000000000000" pitchFamily="2" charset="2"/>
              </a:rPr>
              <a:t>, etc…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3°/ Iterate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4°/ Report</a:t>
            </a:r>
          </a:p>
        </p:txBody>
      </p:sp>
    </p:spTree>
    <p:extLst>
      <p:ext uri="{BB962C8B-B14F-4D97-AF65-F5344CB8AC3E}">
        <p14:creationId xmlns:p14="http://schemas.microsoft.com/office/powerpoint/2010/main" val="9059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Quality IE – group organization</a:t>
            </a:r>
            <a:endParaRPr lang="en-US"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10830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Open contribution to maximize the uptake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 open </a:t>
            </a:r>
            <a:r>
              <a:rPr lang="en-US" dirty="0" err="1" smtClean="0">
                <a:sym typeface="Wingdings" panose="05000000000000000000" pitchFamily="2" charset="2"/>
              </a:rPr>
              <a:t>Github</a:t>
            </a:r>
            <a:r>
              <a:rPr lang="en-US" dirty="0" smtClean="0">
                <a:sym typeface="Wingdings" panose="05000000000000000000" pitchFamily="2" charset="2"/>
              </a:rPr>
              <a:t> project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Under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https://github.com/opengeospatial/WaterQualityIE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/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Open </a:t>
            </a:r>
            <a:r>
              <a:rPr lang="en-US" dirty="0" err="1" smtClean="0">
                <a:sym typeface="Wingdings" panose="05000000000000000000" pitchFamily="2" charset="2"/>
              </a:rPr>
              <a:t>Webconferences</a:t>
            </a:r>
            <a:r>
              <a:rPr lang="en-US" dirty="0" smtClean="0">
                <a:sym typeface="Wingdings" panose="05000000000000000000" pitchFamily="2" charset="2"/>
              </a:rPr>
              <a:t> using OGC infrastructure - GoToMeeting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Meeting log in a shared and open </a:t>
            </a:r>
            <a:r>
              <a:rPr lang="en-US" smtClean="0">
                <a:sym typeface="Wingdings" panose="05000000000000000000" pitchFamily="2" charset="2"/>
              </a:rPr>
              <a:t>place </a:t>
            </a:r>
            <a:r>
              <a:rPr lang="en-US" smtClean="0">
                <a:sym typeface="Wingdings" panose="05000000000000000000" pitchFamily="2" charset="2"/>
              </a:rPr>
              <a:t>(G.doc</a:t>
            </a:r>
            <a:r>
              <a:rPr lang="en-US" dirty="0" smtClean="0">
                <a:sym typeface="Wingdings" panose="05000000000000000000" pitchFamily="2" charset="2"/>
              </a:rPr>
              <a:t>) for everyone to catch up when caught in other projects (we all have other projects commitments)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Meeting frequency</a:t>
            </a:r>
          </a:p>
          <a:p>
            <a:pPr lvl="1"/>
            <a:r>
              <a:rPr lang="en-US" dirty="0" smtClean="0"/>
              <a:t>To be refined</a:t>
            </a:r>
          </a:p>
          <a:p>
            <a:pPr lvl="1"/>
            <a:r>
              <a:rPr lang="en-US" dirty="0" smtClean="0"/>
              <a:t>Rule </a:t>
            </a:r>
            <a:r>
              <a:rPr lang="en-US" dirty="0"/>
              <a:t>of thumb </a:t>
            </a:r>
            <a:r>
              <a:rPr lang="en-US" dirty="0" smtClean="0"/>
              <a:t>: Weekly to every other week meetings depending on work load required.</a:t>
            </a:r>
          </a:p>
          <a:p>
            <a:pPr lvl="1"/>
            <a:endParaRPr lang="en-US" dirty="0" smtClean="0"/>
          </a:p>
          <a:p>
            <a:pPr lvl="1">
              <a:buFont typeface="Symbol" panose="05050102010706020507" pitchFamily="18" charset="2"/>
              <a:buChar char="Þ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1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2C8CC97D889459A2AEE769AEE9F66" ma:contentTypeVersion="14" ma:contentTypeDescription="Create a new document." ma:contentTypeScope="" ma:versionID="c5f83413b5b5ac3e9eb70b21de18753e">
  <xsd:schema xmlns:xsd="http://www.w3.org/2001/XMLSchema" xmlns:xs="http://www.w3.org/2001/XMLSchema" xmlns:p="http://schemas.microsoft.com/office/2006/metadata/properties" xmlns:ns3="c78a0dc1-b179-4679-97f6-6eb0abd10448" xmlns:ns4="32cfd5c5-897a-40bb-9b02-60597f36d7f6" targetNamespace="http://schemas.microsoft.com/office/2006/metadata/properties" ma:root="true" ma:fieldsID="676b2b69b63966241ae1930d0e386cff" ns3:_="" ns4:_="">
    <xsd:import namespace="c78a0dc1-b179-4679-97f6-6eb0abd10448"/>
    <xsd:import namespace="32cfd5c5-897a-40bb-9b02-60597f36d7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a0dc1-b179-4679-97f6-6eb0abd104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fd5c5-897a-40bb-9b02-60597f36d7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06A50D-B2EC-40EC-9A4A-913187912C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08DFCE-B5CB-42E1-A924-F89BFDBCDF29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2cfd5c5-897a-40bb-9b02-60597f36d7f6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c78a0dc1-b179-4679-97f6-6eb0abd1044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9B9C95-2E5E-4C9B-8D2F-97CB210AD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8a0dc1-b179-4679-97f6-6eb0abd10448"/>
    <ds:schemaRef ds:uri="32cfd5c5-897a-40bb-9b02-60597f36d7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</TotalTime>
  <Words>737</Words>
  <Application>Microsoft Office PowerPoint</Application>
  <PresentationFormat>Grand écran</PresentationFormat>
  <Paragraphs>106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Chernov</dc:creator>
  <cp:lastModifiedBy>Grellet Sylvain</cp:lastModifiedBy>
  <cp:revision>127</cp:revision>
  <dcterms:created xsi:type="dcterms:W3CDTF">2020-04-08T10:55:26Z</dcterms:created>
  <dcterms:modified xsi:type="dcterms:W3CDTF">2022-09-13T09:21:34Z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0x010100DC02C8CC97D889459A2AEE769AEE9F66</vt:lpwstr>
  </property>
</Properties>
</file>