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20"/>
  </p:notesMasterIdLst>
  <p:sldIdLst>
    <p:sldId id="307" r:id="rId5"/>
    <p:sldId id="365" r:id="rId6"/>
    <p:sldId id="379" r:id="rId7"/>
    <p:sldId id="381" r:id="rId8"/>
    <p:sldId id="380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gor Chernov" initials="IC" lastIdx="8" clrIdx="0">
    <p:extLst>
      <p:ext uri="{19B8F6BF-5375-455C-9EA6-DF929625EA0E}">
        <p15:presenceInfo xmlns:p15="http://schemas.microsoft.com/office/powerpoint/2012/main" userId="S::ichernov@wmo.int::0c229f36-d9ed-47a4-8043-f1b5ba734975" providerId="AD"/>
      </p:ext>
    </p:extLst>
  </p:cmAuthor>
  <p:cmAuthor id="2" name="Guest User" initials="GU" lastIdx="14" clrIdx="1">
    <p:extLst>
      <p:ext uri="{19B8F6BF-5375-455C-9EA6-DF929625EA0E}">
        <p15:presenceInfo xmlns:p15="http://schemas.microsoft.com/office/powerpoint/2012/main" userId="S::urn:spo:anon#371f6b56cde7231ebf900e9099166246fc0459f71c576db7df983312efcfc67e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64A"/>
    <a:srgbClr val="FFA514"/>
    <a:srgbClr val="00529C"/>
    <a:srgbClr val="674DFF"/>
    <a:srgbClr val="6E54FF"/>
    <a:srgbClr val="6E56F5"/>
    <a:srgbClr val="512AB5"/>
    <a:srgbClr val="6B3DE0"/>
    <a:srgbClr val="6D43E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29629-7BAF-4855-913B-CD3E85463594}" v="8" dt="2022-02-03T13:24:40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 autoAdjust="0"/>
    <p:restoredTop sz="96321" autoAdjust="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Chernov" userId="0c229f36-d9ed-47a4-8043-f1b5ba734975" providerId="ADAL" clId="{91B56E08-ADCE-48EC-AD65-41B3BB875B93}"/>
    <pc:docChg chg="modSld">
      <pc:chgData name="Igor Chernov" userId="0c229f36-d9ed-47a4-8043-f1b5ba734975" providerId="ADAL" clId="{91B56E08-ADCE-48EC-AD65-41B3BB875B93}" dt="2022-02-03T13:25:49.098" v="0" actId="1076"/>
      <pc:docMkLst>
        <pc:docMk/>
      </pc:docMkLst>
      <pc:sldChg chg="modSp">
        <pc:chgData name="Igor Chernov" userId="0c229f36-d9ed-47a4-8043-f1b5ba734975" providerId="ADAL" clId="{91B56E08-ADCE-48EC-AD65-41B3BB875B93}" dt="2022-02-03T13:25:49.098" v="0" actId="1076"/>
        <pc:sldMkLst>
          <pc:docMk/>
          <pc:sldMk cId="4069910487" sldId="307"/>
        </pc:sldMkLst>
        <pc:spChg chg="mod">
          <ac:chgData name="Igor Chernov" userId="0c229f36-d9ed-47a4-8043-f1b5ba734975" providerId="ADAL" clId="{91B56E08-ADCE-48EC-AD65-41B3BB875B93}" dt="2022-02-03T13:25:49.098" v="0" actId="1076"/>
          <ac:spMkLst>
            <pc:docMk/>
            <pc:sldMk cId="4069910487" sldId="307"/>
            <ac:spMk id="12" creationId="{90826D7F-99BA-4A42-A219-7F387962CD13}"/>
          </ac:spMkLst>
        </pc:spChg>
      </pc:sldChg>
    </pc:docChg>
  </pc:docChgLst>
  <pc:docChgLst>
    <pc:chgData name="Igor Chernov" userId="0c229f36-d9ed-47a4-8043-f1b5ba734975" providerId="ADAL" clId="{056CA26B-DBD8-4420-B903-1CC21C9AB6FB}"/>
    <pc:docChg chg="undo delSld modSld sldOrd">
      <pc:chgData name="Igor Chernov" userId="0c229f36-d9ed-47a4-8043-f1b5ba734975" providerId="ADAL" clId="{056CA26B-DBD8-4420-B903-1CC21C9AB6FB}" dt="2021-08-24T12:41:09.140" v="15" actId="1076"/>
      <pc:docMkLst>
        <pc:docMk/>
      </pc:docMkLst>
      <pc:sldChg chg="addSp modSp">
        <pc:chgData name="Igor Chernov" userId="0c229f36-d9ed-47a4-8043-f1b5ba734975" providerId="ADAL" clId="{056CA26B-DBD8-4420-B903-1CC21C9AB6FB}" dt="2021-08-24T12:41:09.140" v="15" actId="1076"/>
        <pc:sldMkLst>
          <pc:docMk/>
          <pc:sldMk cId="911067385" sldId="261"/>
        </pc:sldMkLst>
        <pc:spChg chg="mod">
          <ac:chgData name="Igor Chernov" userId="0c229f36-d9ed-47a4-8043-f1b5ba734975" providerId="ADAL" clId="{056CA26B-DBD8-4420-B903-1CC21C9AB6FB}" dt="2021-08-24T12:40:53.352" v="10" actId="164"/>
          <ac:spMkLst>
            <pc:docMk/>
            <pc:sldMk cId="911067385" sldId="261"/>
            <ac:spMk id="4" creationId="{9B66DC93-30A2-4C1F-BE50-284B9360C147}"/>
          </ac:spMkLst>
        </pc:spChg>
        <pc:spChg chg="mod">
          <ac:chgData name="Igor Chernov" userId="0c229f36-d9ed-47a4-8043-f1b5ba734975" providerId="ADAL" clId="{056CA26B-DBD8-4420-B903-1CC21C9AB6FB}" dt="2021-08-24T12:41:01.117" v="13" actId="164"/>
          <ac:spMkLst>
            <pc:docMk/>
            <pc:sldMk cId="911067385" sldId="261"/>
            <ac:spMk id="14" creationId="{2B04DACD-4D07-4851-8EB7-25B34A986A42}"/>
          </ac:spMkLst>
        </pc:spChg>
        <pc:spChg chg="mod">
          <ac:chgData name="Igor Chernov" userId="0c229f36-d9ed-47a4-8043-f1b5ba734975" providerId="ADAL" clId="{056CA26B-DBD8-4420-B903-1CC21C9AB6FB}" dt="2021-08-24T12:41:01.117" v="13" actId="164"/>
          <ac:spMkLst>
            <pc:docMk/>
            <pc:sldMk cId="911067385" sldId="261"/>
            <ac:spMk id="20" creationId="{18C3E542-6C57-4675-A2DA-216E9B1BF119}"/>
          </ac:spMkLst>
        </pc:spChg>
        <pc:spChg chg="mod">
          <ac:chgData name="Igor Chernov" userId="0c229f36-d9ed-47a4-8043-f1b5ba734975" providerId="ADAL" clId="{056CA26B-DBD8-4420-B903-1CC21C9AB6FB}" dt="2021-08-24T12:40:53.352" v="10" actId="164"/>
          <ac:spMkLst>
            <pc:docMk/>
            <pc:sldMk cId="911067385" sldId="261"/>
            <ac:spMk id="39" creationId="{7ABC48A0-EE20-41AB-A167-534BA79A6DC1}"/>
          </ac:spMkLst>
        </pc:spChg>
        <pc:grpChg chg="add mod">
          <ac:chgData name="Igor Chernov" userId="0c229f36-d9ed-47a4-8043-f1b5ba734975" providerId="ADAL" clId="{056CA26B-DBD8-4420-B903-1CC21C9AB6FB}" dt="2021-08-24T12:41:01.117" v="13" actId="164"/>
          <ac:grpSpMkLst>
            <pc:docMk/>
            <pc:sldMk cId="911067385" sldId="261"/>
            <ac:grpSpMk id="3" creationId="{9A835446-C8AB-4787-940C-A9C401540168}"/>
          </ac:grpSpMkLst>
        </pc:grpChg>
        <pc:grpChg chg="add mod">
          <ac:chgData name="Igor Chernov" userId="0c229f36-d9ed-47a4-8043-f1b5ba734975" providerId="ADAL" clId="{056CA26B-DBD8-4420-B903-1CC21C9AB6FB}" dt="2021-08-24T12:41:09.140" v="15" actId="1076"/>
          <ac:grpSpMkLst>
            <pc:docMk/>
            <pc:sldMk cId="911067385" sldId="261"/>
            <ac:grpSpMk id="6" creationId="{BAF39611-0E28-4958-8FE3-F3B62F1187B5}"/>
          </ac:grpSpMkLst>
        </pc:grpChg>
        <pc:grpChg chg="mod">
          <ac:chgData name="Igor Chernov" userId="0c229f36-d9ed-47a4-8043-f1b5ba734975" providerId="ADAL" clId="{056CA26B-DBD8-4420-B903-1CC21C9AB6FB}" dt="2021-08-24T12:40:53.352" v="10" actId="164"/>
          <ac:grpSpMkLst>
            <pc:docMk/>
            <pc:sldMk cId="911067385" sldId="261"/>
            <ac:grpSpMk id="7" creationId="{AB14D7B4-D1B4-4685-BA95-E0FCD5A323CF}"/>
          </ac:grpSpMkLst>
        </pc:grpChg>
        <pc:grpChg chg="mod">
          <ac:chgData name="Igor Chernov" userId="0c229f36-d9ed-47a4-8043-f1b5ba734975" providerId="ADAL" clId="{056CA26B-DBD8-4420-B903-1CC21C9AB6FB}" dt="2021-08-24T12:40:53.352" v="10" actId="164"/>
          <ac:grpSpMkLst>
            <pc:docMk/>
            <pc:sldMk cId="911067385" sldId="261"/>
            <ac:grpSpMk id="13" creationId="{BD6BB37C-BC39-4D4B-A442-63730495495F}"/>
          </ac:grpSpMkLst>
        </pc:grpChg>
        <pc:grpChg chg="mod">
          <ac:chgData name="Igor Chernov" userId="0c229f36-d9ed-47a4-8043-f1b5ba734975" providerId="ADAL" clId="{056CA26B-DBD8-4420-B903-1CC21C9AB6FB}" dt="2021-08-24T12:40:53.352" v="10" actId="164"/>
          <ac:grpSpMkLst>
            <pc:docMk/>
            <pc:sldMk cId="911067385" sldId="261"/>
            <ac:grpSpMk id="15" creationId="{9267E8C5-F8DC-4789-A818-18B0A2DF04F6}"/>
          </ac:grpSpMkLst>
        </pc:grpChg>
        <pc:grpChg chg="mod">
          <ac:chgData name="Igor Chernov" userId="0c229f36-d9ed-47a4-8043-f1b5ba734975" providerId="ADAL" clId="{056CA26B-DBD8-4420-B903-1CC21C9AB6FB}" dt="2021-08-24T12:40:53.352" v="10" actId="164"/>
          <ac:grpSpMkLst>
            <pc:docMk/>
            <pc:sldMk cId="911067385" sldId="261"/>
            <ac:grpSpMk id="33" creationId="{662FA330-413F-49B8-971B-F59045AE8721}"/>
          </ac:grpSpMkLst>
        </pc:grpChg>
        <pc:grpChg chg="mod">
          <ac:chgData name="Igor Chernov" userId="0c229f36-d9ed-47a4-8043-f1b5ba734975" providerId="ADAL" clId="{056CA26B-DBD8-4420-B903-1CC21C9AB6FB}" dt="2021-08-24T12:40:53.352" v="10" actId="164"/>
          <ac:grpSpMkLst>
            <pc:docMk/>
            <pc:sldMk cId="911067385" sldId="261"/>
            <ac:grpSpMk id="34" creationId="{0F4B60F9-9B0F-4F6C-9B0B-E6AD6262D507}"/>
          </ac:grpSpMkLst>
        </pc:grpChg>
        <pc:picChg chg="mod">
          <ac:chgData name="Igor Chernov" userId="0c229f36-d9ed-47a4-8043-f1b5ba734975" providerId="ADAL" clId="{056CA26B-DBD8-4420-B903-1CC21C9AB6FB}" dt="2021-08-24T12:40:53.352" v="10" actId="164"/>
          <ac:picMkLst>
            <pc:docMk/>
            <pc:sldMk cId="911067385" sldId="261"/>
            <ac:picMk id="2" creationId="{82A7AD1A-6ECB-4777-8B58-F2ED40370B65}"/>
          </ac:picMkLst>
        </pc:picChg>
      </pc:sldChg>
      <pc:sldChg chg="ord">
        <pc:chgData name="Igor Chernov" userId="0c229f36-d9ed-47a4-8043-f1b5ba734975" providerId="ADAL" clId="{056CA26B-DBD8-4420-B903-1CC21C9AB6FB}" dt="2021-08-06T14:51:49.720" v="8"/>
        <pc:sldMkLst>
          <pc:docMk/>
          <pc:sldMk cId="2923265273" sldId="269"/>
        </pc:sldMkLst>
      </pc:sldChg>
      <pc:sldChg chg="del">
        <pc:chgData name="Igor Chernov" userId="0c229f36-d9ed-47a4-8043-f1b5ba734975" providerId="ADAL" clId="{056CA26B-DBD8-4420-B903-1CC21C9AB6FB}" dt="2021-08-06T14:49:40.279" v="1" actId="2696"/>
        <pc:sldMkLst>
          <pc:docMk/>
          <pc:sldMk cId="1197083354" sldId="306"/>
        </pc:sldMkLst>
      </pc:sldChg>
      <pc:sldChg chg="del">
        <pc:chgData name="Igor Chernov" userId="0c229f36-d9ed-47a4-8043-f1b5ba734975" providerId="ADAL" clId="{056CA26B-DBD8-4420-B903-1CC21C9AB6FB}" dt="2021-08-06T14:48:33.893" v="0" actId="2696"/>
        <pc:sldMkLst>
          <pc:docMk/>
          <pc:sldMk cId="3727305350" sldId="330"/>
        </pc:sldMkLst>
      </pc:sldChg>
      <pc:sldChg chg="ord">
        <pc:chgData name="Igor Chernov" userId="0c229f36-d9ed-47a4-8043-f1b5ba734975" providerId="ADAL" clId="{056CA26B-DBD8-4420-B903-1CC21C9AB6FB}" dt="2021-08-06T14:51:25.432" v="3"/>
        <pc:sldMkLst>
          <pc:docMk/>
          <pc:sldMk cId="2849194649" sldId="336"/>
        </pc:sldMkLst>
      </pc:sldChg>
      <pc:sldChg chg="ord">
        <pc:chgData name="Igor Chernov" userId="0c229f36-d9ed-47a4-8043-f1b5ba734975" providerId="ADAL" clId="{056CA26B-DBD8-4420-B903-1CC21C9AB6FB}" dt="2021-08-06T14:51:53.863" v="9"/>
        <pc:sldMkLst>
          <pc:docMk/>
          <pc:sldMk cId="246159766" sldId="339"/>
        </pc:sldMkLst>
      </pc:sldChg>
      <pc:sldChg chg="del">
        <pc:chgData name="Igor Chernov" userId="0c229f36-d9ed-47a4-8043-f1b5ba734975" providerId="ADAL" clId="{056CA26B-DBD8-4420-B903-1CC21C9AB6FB}" dt="2021-08-06T14:49:57.965" v="2" actId="2696"/>
        <pc:sldMkLst>
          <pc:docMk/>
          <pc:sldMk cId="1455501438" sldId="357"/>
        </pc:sldMkLst>
      </pc:sldChg>
    </pc:docChg>
  </pc:docChgLst>
  <pc:docChgLst>
    <pc:chgData name="Igor Chernov" userId="0c229f36-d9ed-47a4-8043-f1b5ba734975" providerId="ADAL" clId="{6226C0C3-5835-4ED6-9E23-E9641E98E44B}"/>
    <pc:docChg chg="undo modSld">
      <pc:chgData name="Igor Chernov" userId="0c229f36-d9ed-47a4-8043-f1b5ba734975" providerId="ADAL" clId="{6226C0C3-5835-4ED6-9E23-E9641E98E44B}" dt="2021-12-21T20:58:14.236" v="7" actId="165"/>
      <pc:docMkLst>
        <pc:docMk/>
      </pc:docMkLst>
      <pc:sldChg chg="addSp delSp modSp modAnim">
        <pc:chgData name="Igor Chernov" userId="0c229f36-d9ed-47a4-8043-f1b5ba734975" providerId="ADAL" clId="{6226C0C3-5835-4ED6-9E23-E9641E98E44B}" dt="2021-12-21T20:58:14.236" v="7" actId="165"/>
        <pc:sldMkLst>
          <pc:docMk/>
          <pc:sldMk cId="3266341589" sldId="297"/>
        </pc:sldMkLst>
        <pc:spChg chg="mod topLvl">
          <ac:chgData name="Igor Chernov" userId="0c229f36-d9ed-47a4-8043-f1b5ba734975" providerId="ADAL" clId="{6226C0C3-5835-4ED6-9E23-E9641E98E44B}" dt="2021-12-21T20:58:14.236" v="7" actId="165"/>
          <ac:spMkLst>
            <pc:docMk/>
            <pc:sldMk cId="3266341589" sldId="297"/>
            <ac:spMk id="41" creationId="{D2D7DC51-FE69-4AB3-BFC8-5496FB5CF650}"/>
          </ac:spMkLst>
        </pc:spChg>
        <pc:grpChg chg="add del mod">
          <ac:chgData name="Igor Chernov" userId="0c229f36-d9ed-47a4-8043-f1b5ba734975" providerId="ADAL" clId="{6226C0C3-5835-4ED6-9E23-E9641E98E44B}" dt="2021-12-21T20:58:14.236" v="7" actId="165"/>
          <ac:grpSpMkLst>
            <pc:docMk/>
            <pc:sldMk cId="3266341589" sldId="297"/>
            <ac:grpSpMk id="20" creationId="{10B6C023-6DD8-43FE-8E48-C37BFC2B37E4}"/>
          </ac:grpSpMkLst>
        </pc:grpChg>
        <pc:picChg chg="mod topLvl">
          <ac:chgData name="Igor Chernov" userId="0c229f36-d9ed-47a4-8043-f1b5ba734975" providerId="ADAL" clId="{6226C0C3-5835-4ED6-9E23-E9641E98E44B}" dt="2021-12-21T20:58:14.236" v="7" actId="165"/>
          <ac:picMkLst>
            <pc:docMk/>
            <pc:sldMk cId="3266341589" sldId="297"/>
            <ac:picMk id="16" creationId="{5B6B81D4-C7D9-472D-896D-9425CFD5EE06}"/>
          </ac:picMkLst>
        </pc:picChg>
      </pc:sldChg>
    </pc:docChg>
  </pc:docChgLst>
  <pc:docChgLst>
    <pc:chgData name="Igor Chernov" userId="0c229f36-d9ed-47a4-8043-f1b5ba734975" providerId="ADAL" clId="{41F706AC-7512-40B5-8CBE-1640BBB82CA4}"/>
    <pc:docChg chg="undo custSel modSld">
      <pc:chgData name="Igor Chernov" userId="0c229f36-d9ed-47a4-8043-f1b5ba734975" providerId="ADAL" clId="{41F706AC-7512-40B5-8CBE-1640BBB82CA4}" dt="2021-08-02T10:04:04.990" v="122" actId="478"/>
      <pc:docMkLst>
        <pc:docMk/>
      </pc:docMkLst>
      <pc:sldChg chg="modSp">
        <pc:chgData name="Igor Chernov" userId="0c229f36-d9ed-47a4-8043-f1b5ba734975" providerId="ADAL" clId="{41F706AC-7512-40B5-8CBE-1640BBB82CA4}" dt="2021-07-16T13:06:37.660" v="70" actId="1076"/>
        <pc:sldMkLst>
          <pc:docMk/>
          <pc:sldMk cId="63687114" sldId="304"/>
        </pc:sldMkLst>
        <pc:spChg chg="mod">
          <ac:chgData name="Igor Chernov" userId="0c229f36-d9ed-47a4-8043-f1b5ba734975" providerId="ADAL" clId="{41F706AC-7512-40B5-8CBE-1640BBB82CA4}" dt="2021-07-16T13:06:27.982" v="68" actId="1076"/>
          <ac:spMkLst>
            <pc:docMk/>
            <pc:sldMk cId="63687114" sldId="304"/>
            <ac:spMk id="14" creationId="{49F84DEC-413C-4F44-A098-4487BC818B16}"/>
          </ac:spMkLst>
        </pc:spChg>
        <pc:spChg chg="mod">
          <ac:chgData name="Igor Chernov" userId="0c229f36-d9ed-47a4-8043-f1b5ba734975" providerId="ADAL" clId="{41F706AC-7512-40B5-8CBE-1640BBB82CA4}" dt="2021-07-16T13:06:31.715" v="69" actId="1076"/>
          <ac:spMkLst>
            <pc:docMk/>
            <pc:sldMk cId="63687114" sldId="304"/>
            <ac:spMk id="15" creationId="{4ECE5263-B564-43A2-AE07-1CF45E3DE058}"/>
          </ac:spMkLst>
        </pc:spChg>
        <pc:spChg chg="mod">
          <ac:chgData name="Igor Chernov" userId="0c229f36-d9ed-47a4-8043-f1b5ba734975" providerId="ADAL" clId="{41F706AC-7512-40B5-8CBE-1640BBB82CA4}" dt="2021-07-16T13:06:37.660" v="70" actId="1076"/>
          <ac:spMkLst>
            <pc:docMk/>
            <pc:sldMk cId="63687114" sldId="304"/>
            <ac:spMk id="16" creationId="{06B51891-874C-4F53-B646-2233257F5262}"/>
          </ac:spMkLst>
        </pc:spChg>
      </pc:sldChg>
      <pc:sldChg chg="addSp delSp modSp modAnim">
        <pc:chgData name="Igor Chernov" userId="0c229f36-d9ed-47a4-8043-f1b5ba734975" providerId="ADAL" clId="{41F706AC-7512-40B5-8CBE-1640BBB82CA4}" dt="2021-08-02T10:04:04.990" v="122" actId="478"/>
        <pc:sldMkLst>
          <pc:docMk/>
          <pc:sldMk cId="246159766" sldId="339"/>
        </pc:sldMkLst>
        <pc:spChg chg="add del">
          <ac:chgData name="Igor Chernov" userId="0c229f36-d9ed-47a4-8043-f1b5ba734975" providerId="ADAL" clId="{41F706AC-7512-40B5-8CBE-1640BBB82CA4}" dt="2021-08-02T10:04:04.990" v="122" actId="478"/>
          <ac:spMkLst>
            <pc:docMk/>
            <pc:sldMk cId="246159766" sldId="339"/>
            <ac:spMk id="2" creationId="{BEAB8750-FDE3-4D01-BEF9-315928C99515}"/>
          </ac:spMkLst>
        </pc:spChg>
        <pc:spChg chg="mod">
          <ac:chgData name="Igor Chernov" userId="0c229f36-d9ed-47a4-8043-f1b5ba734975" providerId="ADAL" clId="{41F706AC-7512-40B5-8CBE-1640BBB82CA4}" dt="2021-08-02T10:04:01.481" v="105" actId="164"/>
          <ac:spMkLst>
            <pc:docMk/>
            <pc:sldMk cId="246159766" sldId="339"/>
            <ac:spMk id="28" creationId="{8C889162-87E2-4C5A-A324-D490F906CB04}"/>
          </ac:spMkLst>
        </pc:spChg>
        <pc:spChg chg="add del mod">
          <ac:chgData name="Igor Chernov" userId="0c229f36-d9ed-47a4-8043-f1b5ba734975" providerId="ADAL" clId="{41F706AC-7512-40B5-8CBE-1640BBB82CA4}" dt="2021-08-02T10:04:04.755" v="121"/>
          <ac:spMkLst>
            <pc:docMk/>
            <pc:sldMk cId="246159766" sldId="339"/>
            <ac:spMk id="72" creationId="{13547A0B-85C1-489F-9948-B02F9E78AC80}"/>
          </ac:spMkLst>
        </pc:spChg>
        <pc:spChg chg="add del mod">
          <ac:chgData name="Igor Chernov" userId="0c229f36-d9ed-47a4-8043-f1b5ba734975" providerId="ADAL" clId="{41F706AC-7512-40B5-8CBE-1640BBB82CA4}" dt="2021-08-02T10:04:04.755" v="121"/>
          <ac:spMkLst>
            <pc:docMk/>
            <pc:sldMk cId="246159766" sldId="339"/>
            <ac:spMk id="74" creationId="{CB53774F-F39F-406F-BDF8-E40A559633ED}"/>
          </ac:spMkLst>
        </pc:spChg>
        <pc:spChg chg="add del mod">
          <ac:chgData name="Igor Chernov" userId="0c229f36-d9ed-47a4-8043-f1b5ba734975" providerId="ADAL" clId="{41F706AC-7512-40B5-8CBE-1640BBB82CA4}" dt="2021-08-02T10:04:04.755" v="121"/>
          <ac:spMkLst>
            <pc:docMk/>
            <pc:sldMk cId="246159766" sldId="339"/>
            <ac:spMk id="81" creationId="{48C49DFD-3E2D-424D-93AD-485248434316}"/>
          </ac:spMkLst>
        </pc:spChg>
        <pc:spChg chg="add del mod">
          <ac:chgData name="Igor Chernov" userId="0c229f36-d9ed-47a4-8043-f1b5ba734975" providerId="ADAL" clId="{41F706AC-7512-40B5-8CBE-1640BBB82CA4}" dt="2021-08-02T10:04:04.755" v="121"/>
          <ac:spMkLst>
            <pc:docMk/>
            <pc:sldMk cId="246159766" sldId="339"/>
            <ac:spMk id="82" creationId="{8CBFE5D8-03E4-4F6A-826E-B41D1921A5D6}"/>
          </ac:spMkLst>
        </pc:spChg>
        <pc:spChg chg="add del mod">
          <ac:chgData name="Igor Chernov" userId="0c229f36-d9ed-47a4-8043-f1b5ba734975" providerId="ADAL" clId="{41F706AC-7512-40B5-8CBE-1640BBB82CA4}" dt="2021-08-02T10:04:04.755" v="121"/>
          <ac:spMkLst>
            <pc:docMk/>
            <pc:sldMk cId="246159766" sldId="339"/>
            <ac:spMk id="83" creationId="{8FC008B8-7322-4137-8511-EC68132079EE}"/>
          </ac:spMkLst>
        </pc:spChg>
        <pc:grpChg chg="add mod">
          <ac:chgData name="Igor Chernov" userId="0c229f36-d9ed-47a4-8043-f1b5ba734975" providerId="ADAL" clId="{41F706AC-7512-40B5-8CBE-1640BBB82CA4}" dt="2021-08-02T10:04:01.481" v="105" actId="164"/>
          <ac:grpSpMkLst>
            <pc:docMk/>
            <pc:sldMk cId="246159766" sldId="339"/>
            <ac:grpSpMk id="3" creationId="{97F9D19B-B021-4118-BB99-3CB26F95A551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3" creationId="{09815CBD-BD5A-4DC3-BF94-6130B56AE1D6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4" creationId="{AB1B5470-3180-4B44-8E34-3CA2B2F90534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5" creationId="{486FCAC5-4D8F-4D70-B72C-604F16AE8B4D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8" creationId="{40104F49-C17A-4D22-8E65-ED29DB1C30DA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24" creationId="{A047B25A-9C1A-4B93-80CB-0F4BDC9ABC4F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25" creationId="{07C18D5B-6B8D-4497-A938-724CDF7DE50E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26" creationId="{A1987229-9CDB-426F-A5F9-182B10B27AA8}"/>
          </ac:grpSpMkLst>
        </pc:grpChg>
        <pc:grpChg chg="mod">
          <ac:chgData name="Igor Chernov" userId="0c229f36-d9ed-47a4-8043-f1b5ba734975" providerId="ADAL" clId="{41F706AC-7512-40B5-8CBE-1640BBB82CA4}" dt="2021-08-02T10:04:01.481" v="105" actId="164"/>
          <ac:grpSpMkLst>
            <pc:docMk/>
            <pc:sldMk cId="246159766" sldId="339"/>
            <ac:grpSpMk id="27" creationId="{4022D4B8-77D4-4AD6-B206-CFC0BADDBE14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1" creationId="{524B194D-A42E-4603-8484-1C16E7A7D631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2" creationId="{6CBA6A56-2213-444F-8E16-B41F683CF8CC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3" creationId="{12EE6F94-ABE1-4172-8B1C-3C8140038A65}"/>
          </ac:grpSpMkLst>
        </pc:grpChg>
        <pc:grpChg chg="mod">
          <ac:chgData name="Igor Chernov" userId="0c229f36-d9ed-47a4-8043-f1b5ba734975" providerId="ADAL" clId="{41F706AC-7512-40B5-8CBE-1640BBB82CA4}" dt="2021-08-02T10:04:04.369" v="119" actId="1076"/>
          <ac:grpSpMkLst>
            <pc:docMk/>
            <pc:sldMk cId="246159766" sldId="339"/>
            <ac:grpSpMk id="34" creationId="{2DD2AD0D-00F5-4AE5-9FE8-B157D9F2571E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5" creationId="{61FED582-75F3-411A-A086-CE52591B721E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6" creationId="{B77C653D-EDA2-449B-AF94-2692E7B2AE06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7" creationId="{87E24518-2F93-440B-8DE1-BB421073D687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38" creationId="{4BEF8C96-55EA-4AD7-93AB-BF7E60CB8848}"/>
          </ac:grpSpMkLst>
        </pc:grpChg>
        <pc:grpChg chg="mod">
          <ac:chgData name="Igor Chernov" userId="0c229f36-d9ed-47a4-8043-f1b5ba734975" providerId="ADAL" clId="{41F706AC-7512-40B5-8CBE-1640BBB82CA4}" dt="2021-08-02T10:04:01.481" v="105" actId="164"/>
          <ac:grpSpMkLst>
            <pc:docMk/>
            <pc:sldMk cId="246159766" sldId="339"/>
            <ac:grpSpMk id="39" creationId="{26CCBEE1-2493-4880-90E0-DDD0AE994D57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75" creationId="{3345726E-AE37-40ED-A163-C74FE9E7AE7A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76" creationId="{55586BEB-E25F-4C94-9D93-5B8B4332FA3E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25" creationId="{71278630-FB6F-4BE6-ABBC-C1035387CAEF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26" creationId="{6ED4BFB2-ECD9-45E4-AB4B-34F7E5CA9DEB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32" creationId="{7C3B6C55-DB50-4CE9-BB7C-063A865501D4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40" creationId="{EE6C10FA-D3A1-4E65-945B-B486CF3A1B80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45" creationId="{E0FA999C-3DEF-428D-AC99-793CCEAF1D6C}"/>
          </ac:grpSpMkLst>
        </pc:grpChg>
        <pc:grpChg chg="mod">
          <ac:chgData name="Igor Chernov" userId="0c229f36-d9ed-47a4-8043-f1b5ba734975" providerId="ADAL" clId="{41F706AC-7512-40B5-8CBE-1640BBB82CA4}" dt="2021-08-02T10:04:00.953" v="104" actId="1076"/>
          <ac:grpSpMkLst>
            <pc:docMk/>
            <pc:sldMk cId="246159766" sldId="339"/>
            <ac:grpSpMk id="147" creationId="{4528184E-90D3-4B8D-A15E-0B13A870299F}"/>
          </ac:grpSpMkLst>
        </pc:grpChg>
      </pc:sldChg>
      <pc:sldChg chg="modSp">
        <pc:chgData name="Igor Chernov" userId="0c229f36-d9ed-47a4-8043-f1b5ba734975" providerId="ADAL" clId="{41F706AC-7512-40B5-8CBE-1640BBB82CA4}" dt="2021-07-16T13:06:50.370" v="73" actId="1076"/>
        <pc:sldMkLst>
          <pc:docMk/>
          <pc:sldMk cId="1670336433" sldId="341"/>
        </pc:sldMkLst>
        <pc:spChg chg="mod">
          <ac:chgData name="Igor Chernov" userId="0c229f36-d9ed-47a4-8043-f1b5ba734975" providerId="ADAL" clId="{41F706AC-7512-40B5-8CBE-1640BBB82CA4}" dt="2021-07-16T13:06:47.532" v="72" actId="1076"/>
          <ac:spMkLst>
            <pc:docMk/>
            <pc:sldMk cId="1670336433" sldId="341"/>
            <ac:spMk id="13" creationId="{3E865352-7614-405E-8C26-C4506D946BD7}"/>
          </ac:spMkLst>
        </pc:spChg>
        <pc:spChg chg="mod">
          <ac:chgData name="Igor Chernov" userId="0c229f36-d9ed-47a4-8043-f1b5ba734975" providerId="ADAL" clId="{41F706AC-7512-40B5-8CBE-1640BBB82CA4}" dt="2021-07-16T13:06:44.195" v="71" actId="1076"/>
          <ac:spMkLst>
            <pc:docMk/>
            <pc:sldMk cId="1670336433" sldId="341"/>
            <ac:spMk id="17" creationId="{E64505F7-8023-47C7-BA64-DE89E4BDBDFF}"/>
          </ac:spMkLst>
        </pc:spChg>
        <pc:spChg chg="mod">
          <ac:chgData name="Igor Chernov" userId="0c229f36-d9ed-47a4-8043-f1b5ba734975" providerId="ADAL" clId="{41F706AC-7512-40B5-8CBE-1640BBB82CA4}" dt="2021-07-16T13:06:50.370" v="73" actId="1076"/>
          <ac:spMkLst>
            <pc:docMk/>
            <pc:sldMk cId="1670336433" sldId="341"/>
            <ac:spMk id="18" creationId="{3048C437-D1D6-45A6-B533-6669BF37C098}"/>
          </ac:spMkLst>
        </pc:spChg>
      </pc:sldChg>
      <pc:sldChg chg="modSp">
        <pc:chgData name="Igor Chernov" userId="0c229f36-d9ed-47a4-8043-f1b5ba734975" providerId="ADAL" clId="{41F706AC-7512-40B5-8CBE-1640BBB82CA4}" dt="2021-07-16T13:00:36.159" v="21" actId="1076"/>
        <pc:sldMkLst>
          <pc:docMk/>
          <pc:sldMk cId="2388258656" sldId="363"/>
        </pc:sldMkLst>
        <pc:spChg chg="mod">
          <ac:chgData name="Igor Chernov" userId="0c229f36-d9ed-47a4-8043-f1b5ba734975" providerId="ADAL" clId="{41F706AC-7512-40B5-8CBE-1640BBB82CA4}" dt="2021-07-16T13:00:33.125" v="20" actId="1076"/>
          <ac:spMkLst>
            <pc:docMk/>
            <pc:sldMk cId="2388258656" sldId="363"/>
            <ac:spMk id="29" creationId="{20E9B654-2108-4B07-8B68-512939A3B1A6}"/>
          </ac:spMkLst>
        </pc:spChg>
        <pc:picChg chg="mod">
          <ac:chgData name="Igor Chernov" userId="0c229f36-d9ed-47a4-8043-f1b5ba734975" providerId="ADAL" clId="{41F706AC-7512-40B5-8CBE-1640BBB82CA4}" dt="2021-07-16T13:00:36.159" v="21" actId="1076"/>
          <ac:picMkLst>
            <pc:docMk/>
            <pc:sldMk cId="2388258656" sldId="363"/>
            <ac:picMk id="10" creationId="{52BC89CD-451B-42D0-A6E0-154C2C216356}"/>
          </ac:picMkLst>
        </pc:picChg>
      </pc:sldChg>
      <pc:sldChg chg="modSp">
        <pc:chgData name="Igor Chernov" userId="0c229f36-d9ed-47a4-8043-f1b5ba734975" providerId="ADAL" clId="{41F706AC-7512-40B5-8CBE-1640BBB82CA4}" dt="2021-07-16T12:57:59.683" v="4" actId="1036"/>
        <pc:sldMkLst>
          <pc:docMk/>
          <pc:sldMk cId="2819723511" sldId="367"/>
        </pc:sldMkLst>
        <pc:spChg chg="mod">
          <ac:chgData name="Igor Chernov" userId="0c229f36-d9ed-47a4-8043-f1b5ba734975" providerId="ADAL" clId="{41F706AC-7512-40B5-8CBE-1640BBB82CA4}" dt="2021-07-16T12:57:59.683" v="4" actId="1036"/>
          <ac:spMkLst>
            <pc:docMk/>
            <pc:sldMk cId="2819723511" sldId="367"/>
            <ac:spMk id="14" creationId="{87FA9E2A-AD95-43C9-BA6B-EC3F8ED2EB1D}"/>
          </ac:spMkLst>
        </pc:spChg>
      </pc:sldChg>
      <pc:sldChg chg="addSp modSp modAnim">
        <pc:chgData name="Igor Chernov" userId="0c229f36-d9ed-47a4-8043-f1b5ba734975" providerId="ADAL" clId="{41F706AC-7512-40B5-8CBE-1640BBB82CA4}" dt="2021-07-16T13:05:34.500" v="67"/>
        <pc:sldMkLst>
          <pc:docMk/>
          <pc:sldMk cId="3838313384" sldId="370"/>
        </pc:sldMkLst>
        <pc:grpChg chg="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6" creationId="{E3FEA18C-A008-4E09-B8DE-370CBFD1E2F5}"/>
          </ac:grpSpMkLst>
        </pc:grpChg>
        <pc:grpChg chg="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10" creationId="{5710F92C-201E-4B1D-909C-3DFCB37AD13D}"/>
          </ac:grpSpMkLst>
        </pc:grpChg>
        <pc:grpChg chg="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11" creationId="{0C4CE148-AE22-4E58-867F-2DA08404E45C}"/>
          </ac:grpSpMkLst>
        </pc:grpChg>
        <pc:grpChg chg="add 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12" creationId="{B4636F98-C514-4D14-9279-8D88A7302ACA}"/>
          </ac:grpSpMkLst>
        </pc:grpChg>
        <pc:grpChg chg="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14" creationId="{DAFBDDDE-BB69-4049-801B-9A56B302A4AA}"/>
          </ac:grpSpMkLst>
        </pc:grpChg>
        <pc:grpChg chg="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16" creationId="{0F7CD897-22E1-4C13-A0A0-249CC1B3768A}"/>
          </ac:grpSpMkLst>
        </pc:grpChg>
        <pc:grpChg chg="mod">
          <ac:chgData name="Igor Chernov" userId="0c229f36-d9ed-47a4-8043-f1b5ba734975" providerId="ADAL" clId="{41F706AC-7512-40B5-8CBE-1640BBB82CA4}" dt="2021-07-16T13:05:25.007" v="57" actId="164"/>
          <ac:grpSpMkLst>
            <pc:docMk/>
            <pc:sldMk cId="3838313384" sldId="370"/>
            <ac:grpSpMk id="18" creationId="{B8C56640-3199-4C8F-A4B4-0518E78DB985}"/>
          </ac:grpSpMkLst>
        </pc:grpChg>
      </pc:sldChg>
      <pc:sldChg chg="modSp modAnim">
        <pc:chgData name="Igor Chernov" userId="0c229f36-d9ed-47a4-8043-f1b5ba734975" providerId="ADAL" clId="{41F706AC-7512-40B5-8CBE-1640BBB82CA4}" dt="2021-07-16T13:00:43.173" v="33" actId="1038"/>
        <pc:sldMkLst>
          <pc:docMk/>
          <pc:sldMk cId="262586057" sldId="388"/>
        </pc:sldMkLst>
        <pc:spChg chg="mod">
          <ac:chgData name="Igor Chernov" userId="0c229f36-d9ed-47a4-8043-f1b5ba734975" providerId="ADAL" clId="{41F706AC-7512-40B5-8CBE-1640BBB82CA4}" dt="2021-07-16T13:00:43.173" v="33" actId="1038"/>
          <ac:spMkLst>
            <pc:docMk/>
            <pc:sldMk cId="262586057" sldId="388"/>
            <ac:spMk id="18" creationId="{35763B2D-78A6-496F-9ACC-1C30FA69402F}"/>
          </ac:spMkLst>
        </pc:spChg>
        <pc:spChg chg="mod">
          <ac:chgData name="Igor Chernov" userId="0c229f36-d9ed-47a4-8043-f1b5ba734975" providerId="ADAL" clId="{41F706AC-7512-40B5-8CBE-1640BBB82CA4}" dt="2021-07-16T13:00:43.173" v="33" actId="1038"/>
          <ac:spMkLst>
            <pc:docMk/>
            <pc:sldMk cId="262586057" sldId="388"/>
            <ac:spMk id="19" creationId="{2D627365-8EA5-4DA6-8AFF-AD99A865B328}"/>
          </ac:spMkLst>
        </pc:spChg>
        <pc:spChg chg="mod">
          <ac:chgData name="Igor Chernov" userId="0c229f36-d9ed-47a4-8043-f1b5ba734975" providerId="ADAL" clId="{41F706AC-7512-40B5-8CBE-1640BBB82CA4}" dt="2021-07-16T13:00:43.173" v="33" actId="1038"/>
          <ac:spMkLst>
            <pc:docMk/>
            <pc:sldMk cId="262586057" sldId="388"/>
            <ac:spMk id="28" creationId="{460F3F29-FFE6-4A69-8D58-46C05B98EB60}"/>
          </ac:spMkLst>
        </pc:spChg>
      </pc:sldChg>
      <pc:sldChg chg="addSp delSp modSp">
        <pc:chgData name="Igor Chernov" userId="0c229f36-d9ed-47a4-8043-f1b5ba734975" providerId="ADAL" clId="{41F706AC-7512-40B5-8CBE-1640BBB82CA4}" dt="2021-07-16T13:03:16.908" v="56" actId="1076"/>
        <pc:sldMkLst>
          <pc:docMk/>
          <pc:sldMk cId="1543444958" sldId="389"/>
        </pc:sldMkLst>
        <pc:spChg chg="mod">
          <ac:chgData name="Igor Chernov" userId="0c229f36-d9ed-47a4-8043-f1b5ba734975" providerId="ADAL" clId="{41F706AC-7512-40B5-8CBE-1640BBB82CA4}" dt="2021-07-16T13:02:58.932" v="54" actId="1076"/>
          <ac:spMkLst>
            <pc:docMk/>
            <pc:sldMk cId="1543444958" sldId="389"/>
            <ac:spMk id="2" creationId="{CD13A0C7-B611-403C-9903-3F9A328D4E3D}"/>
          </ac:spMkLst>
        </pc:spChg>
        <pc:spChg chg="mod">
          <ac:chgData name="Igor Chernov" userId="0c229f36-d9ed-47a4-8043-f1b5ba734975" providerId="ADAL" clId="{41F706AC-7512-40B5-8CBE-1640BBB82CA4}" dt="2021-07-16T13:03:16.908" v="56" actId="1076"/>
          <ac:spMkLst>
            <pc:docMk/>
            <pc:sldMk cId="1543444958" sldId="389"/>
            <ac:spMk id="3" creationId="{084E7796-0D83-4489-BCD6-B365A6C9C591}"/>
          </ac:spMkLst>
        </pc:spChg>
        <pc:picChg chg="add del mod">
          <ac:chgData name="Igor Chernov" userId="0c229f36-d9ed-47a4-8043-f1b5ba734975" providerId="ADAL" clId="{41F706AC-7512-40B5-8CBE-1640BBB82CA4}" dt="2021-07-16T13:02:34.955" v="44" actId="478"/>
          <ac:picMkLst>
            <pc:docMk/>
            <pc:sldMk cId="1543444958" sldId="389"/>
            <ac:picMk id="4" creationId="{F6C79C6D-761C-47BE-B3EC-9BB0F42FD50F}"/>
          </ac:picMkLst>
        </pc:picChg>
        <pc:picChg chg="add mod">
          <ac:chgData name="Igor Chernov" userId="0c229f36-d9ed-47a4-8043-f1b5ba734975" providerId="ADAL" clId="{41F706AC-7512-40B5-8CBE-1640BBB82CA4}" dt="2021-07-16T13:02:48.627" v="50" actId="1076"/>
          <ac:picMkLst>
            <pc:docMk/>
            <pc:sldMk cId="1543444958" sldId="389"/>
            <ac:picMk id="5" creationId="{A007F66B-3933-4A15-9AB6-4EE507104465}"/>
          </ac:picMkLst>
        </pc:picChg>
        <pc:picChg chg="del">
          <ac:chgData name="Igor Chernov" userId="0c229f36-d9ed-47a4-8043-f1b5ba734975" providerId="ADAL" clId="{41F706AC-7512-40B5-8CBE-1640BBB82CA4}" dt="2021-07-16T13:01:34.814" v="34" actId="478"/>
          <ac:picMkLst>
            <pc:docMk/>
            <pc:sldMk cId="1543444958" sldId="389"/>
            <ac:picMk id="1026" creationId="{A9B00DF7-E10A-484C-AE16-A0E56E248733}"/>
          </ac:picMkLst>
        </pc:picChg>
      </pc:sldChg>
    </pc:docChg>
  </pc:docChgLst>
  <pc:docChgLst>
    <pc:chgData name="Igor Chernov" userId="0c229f36-d9ed-47a4-8043-f1b5ba734975" providerId="ADAL" clId="{D7E29629-7BAF-4855-913B-CD3E85463594}"/>
    <pc:docChg chg="undo custSel addSld delSld modSld addMainMaster delMainMaster">
      <pc:chgData name="Igor Chernov" userId="0c229f36-d9ed-47a4-8043-f1b5ba734975" providerId="ADAL" clId="{D7E29629-7BAF-4855-913B-CD3E85463594}" dt="2022-02-03T13:25:10.704" v="201" actId="404"/>
      <pc:docMkLst>
        <pc:docMk/>
      </pc:docMkLst>
      <pc:sldChg chg="addSp delSp modSp add del">
        <pc:chgData name="Igor Chernov" userId="0c229f36-d9ed-47a4-8043-f1b5ba734975" providerId="ADAL" clId="{D7E29629-7BAF-4855-913B-CD3E85463594}" dt="2022-02-03T13:25:10.704" v="201" actId="404"/>
        <pc:sldMkLst>
          <pc:docMk/>
          <pc:sldMk cId="911067385" sldId="261"/>
        </pc:sldMkLst>
        <pc:spChg chg="del">
          <ac:chgData name="Igor Chernov" userId="0c229f36-d9ed-47a4-8043-f1b5ba734975" providerId="ADAL" clId="{D7E29629-7BAF-4855-913B-CD3E85463594}" dt="2022-02-03T13:24:44.960" v="196" actId="478"/>
          <ac:spMkLst>
            <pc:docMk/>
            <pc:sldMk cId="911067385" sldId="261"/>
            <ac:spMk id="5" creationId="{8535FF3E-D130-4920-BADC-A853BFB204EB}"/>
          </ac:spMkLst>
        </pc:spChg>
        <pc:spChg chg="add mod">
          <ac:chgData name="Igor Chernov" userId="0c229f36-d9ed-47a4-8043-f1b5ba734975" providerId="ADAL" clId="{D7E29629-7BAF-4855-913B-CD3E85463594}" dt="2022-02-03T13:25:10.704" v="201" actId="404"/>
          <ac:spMkLst>
            <pc:docMk/>
            <pc:sldMk cId="911067385" sldId="261"/>
            <ac:spMk id="43" creationId="{ADC0ADEF-78B6-4EC5-9FAF-EC76A83E1060}"/>
          </ac:spMkLst>
        </pc:spChg>
        <pc:grpChg chg="del">
          <ac:chgData name="Igor Chernov" userId="0c229f36-d9ed-47a4-8043-f1b5ba734975" providerId="ADAL" clId="{D7E29629-7BAF-4855-913B-CD3E85463594}" dt="2022-02-03T13:21:42.935" v="158" actId="478"/>
          <ac:grpSpMkLst>
            <pc:docMk/>
            <pc:sldMk cId="911067385" sldId="261"/>
            <ac:grpSpMk id="6" creationId="{BAF39611-0E28-4958-8FE3-F3B62F1187B5}"/>
          </ac:grpSpMkLst>
        </pc:grpChg>
        <pc:grpChg chg="del">
          <ac:chgData name="Igor Chernov" userId="0c229f36-d9ed-47a4-8043-f1b5ba734975" providerId="ADAL" clId="{D7E29629-7BAF-4855-913B-CD3E85463594}" dt="2022-02-03T13:21:45.410" v="159" actId="478"/>
          <ac:grpSpMkLst>
            <pc:docMk/>
            <pc:sldMk cId="911067385" sldId="261"/>
            <ac:grpSpMk id="35" creationId="{62FB8EB0-22C4-4BD7-8985-3195D0C52C4F}"/>
          </ac:grpSpMkLst>
        </pc:grpChg>
      </pc:sldChg>
      <pc:sldChg chg="add del">
        <pc:chgData name="Igor Chernov" userId="0c229f36-d9ed-47a4-8043-f1b5ba734975" providerId="ADAL" clId="{D7E29629-7BAF-4855-913B-CD3E85463594}" dt="2022-02-03T13:21:40.020" v="128" actId="2696"/>
        <pc:sldMkLst>
          <pc:docMk/>
          <pc:sldMk cId="2923265273" sldId="269"/>
        </pc:sldMkLst>
      </pc:sldChg>
      <pc:sldChg chg="add del">
        <pc:chgData name="Igor Chernov" userId="0c229f36-d9ed-47a4-8043-f1b5ba734975" providerId="ADAL" clId="{D7E29629-7BAF-4855-913B-CD3E85463594}" dt="2022-02-03T13:21:39.954" v="119" actId="2696"/>
        <pc:sldMkLst>
          <pc:docMk/>
          <pc:sldMk cId="780393829" sldId="276"/>
        </pc:sldMkLst>
      </pc:sldChg>
      <pc:sldChg chg="add del">
        <pc:chgData name="Igor Chernov" userId="0c229f36-d9ed-47a4-8043-f1b5ba734975" providerId="ADAL" clId="{D7E29629-7BAF-4855-913B-CD3E85463594}" dt="2022-02-03T13:21:39.961" v="120" actId="2696"/>
        <pc:sldMkLst>
          <pc:docMk/>
          <pc:sldMk cId="3266341589" sldId="297"/>
        </pc:sldMkLst>
      </pc:sldChg>
      <pc:sldChg chg="add del">
        <pc:chgData name="Igor Chernov" userId="0c229f36-d9ed-47a4-8043-f1b5ba734975" providerId="ADAL" clId="{D7E29629-7BAF-4855-913B-CD3E85463594}" dt="2022-02-03T13:21:39.951" v="118" actId="2696"/>
        <pc:sldMkLst>
          <pc:docMk/>
          <pc:sldMk cId="787631588" sldId="300"/>
        </pc:sldMkLst>
      </pc:sldChg>
      <pc:sldChg chg="add del">
        <pc:chgData name="Igor Chernov" userId="0c229f36-d9ed-47a4-8043-f1b5ba734975" providerId="ADAL" clId="{D7E29629-7BAF-4855-913B-CD3E85463594}" dt="2022-02-03T13:21:40.023" v="129" actId="2696"/>
        <pc:sldMkLst>
          <pc:docMk/>
          <pc:sldMk cId="63687114" sldId="304"/>
        </pc:sldMkLst>
      </pc:sldChg>
      <pc:sldChg chg="addSp modSp">
        <pc:chgData name="Igor Chernov" userId="0c229f36-d9ed-47a4-8043-f1b5ba734975" providerId="ADAL" clId="{D7E29629-7BAF-4855-913B-CD3E85463594}" dt="2022-02-03T13:24:12.576" v="192" actId="20577"/>
        <pc:sldMkLst>
          <pc:docMk/>
          <pc:sldMk cId="4069910487" sldId="307"/>
        </pc:sldMkLst>
        <pc:spChg chg="add mod">
          <ac:chgData name="Igor Chernov" userId="0c229f36-d9ed-47a4-8043-f1b5ba734975" providerId="ADAL" clId="{D7E29629-7BAF-4855-913B-CD3E85463594}" dt="2022-02-03T13:23:05.288" v="175" actId="14100"/>
          <ac:spMkLst>
            <pc:docMk/>
            <pc:sldMk cId="4069910487" sldId="307"/>
            <ac:spMk id="10" creationId="{D98687F6-1C9D-4E4A-98EA-DF9E86A7CE1D}"/>
          </ac:spMkLst>
        </pc:spChg>
        <pc:spChg chg="add mod">
          <ac:chgData name="Igor Chernov" userId="0c229f36-d9ed-47a4-8043-f1b5ba734975" providerId="ADAL" clId="{D7E29629-7BAF-4855-913B-CD3E85463594}" dt="2022-02-03T13:24:12.576" v="192" actId="20577"/>
          <ac:spMkLst>
            <pc:docMk/>
            <pc:sldMk cId="4069910487" sldId="307"/>
            <ac:spMk id="11" creationId="{5C2FB70F-17AB-437B-AFC8-2E4D841CF95F}"/>
          </ac:spMkLst>
        </pc:spChg>
        <pc:spChg chg="add mod">
          <ac:chgData name="Igor Chernov" userId="0c229f36-d9ed-47a4-8043-f1b5ba734975" providerId="ADAL" clId="{D7E29629-7BAF-4855-913B-CD3E85463594}" dt="2022-02-03T13:23:46.244" v="184" actId="1076"/>
          <ac:spMkLst>
            <pc:docMk/>
            <pc:sldMk cId="4069910487" sldId="307"/>
            <ac:spMk id="12" creationId="{90826D7F-99BA-4A42-A219-7F387962CD13}"/>
          </ac:spMkLst>
        </pc:spChg>
        <pc:spChg chg="mod">
          <ac:chgData name="Igor Chernov" userId="0c229f36-d9ed-47a4-8043-f1b5ba734975" providerId="ADAL" clId="{D7E29629-7BAF-4855-913B-CD3E85463594}" dt="2022-02-03T13:23:20.481" v="178" actId="1076"/>
          <ac:spMkLst>
            <pc:docMk/>
            <pc:sldMk cId="4069910487" sldId="307"/>
            <ac:spMk id="29" creationId="{20E9B654-2108-4B07-8B68-512939A3B1A6}"/>
          </ac:spMkLst>
        </pc:spChg>
        <pc:picChg chg="mod">
          <ac:chgData name="Igor Chernov" userId="0c229f36-d9ed-47a4-8043-f1b5ba734975" providerId="ADAL" clId="{D7E29629-7BAF-4855-913B-CD3E85463594}" dt="2022-02-03T13:22:47.401" v="168" actId="1076"/>
          <ac:picMkLst>
            <pc:docMk/>
            <pc:sldMk cId="4069910487" sldId="307"/>
            <ac:picMk id="9" creationId="{D2F2D570-ECE7-4C8D-BB4E-9E2E42A9A94A}"/>
          </ac:picMkLst>
        </pc:picChg>
        <pc:picChg chg="mod">
          <ac:chgData name="Igor Chernov" userId="0c229f36-d9ed-47a4-8043-f1b5ba734975" providerId="ADAL" clId="{D7E29629-7BAF-4855-913B-CD3E85463594}" dt="2022-02-03T13:24:01.599" v="187" actId="1035"/>
          <ac:picMkLst>
            <pc:docMk/>
            <pc:sldMk cId="4069910487" sldId="307"/>
            <ac:picMk id="50" creationId="{3073D4F7-2FA8-4F26-9C7F-C46ED1EBEB4A}"/>
          </ac:picMkLst>
        </pc:picChg>
        <pc:picChg chg="mod">
          <ac:chgData name="Igor Chernov" userId="0c229f36-d9ed-47a4-8043-f1b5ba734975" providerId="ADAL" clId="{D7E29629-7BAF-4855-913B-CD3E85463594}" dt="2022-02-03T13:24:04.511" v="188" actId="1035"/>
          <ac:picMkLst>
            <pc:docMk/>
            <pc:sldMk cId="4069910487" sldId="307"/>
            <ac:picMk id="51" creationId="{16D86C2E-8FB0-4562-920F-20F6618F9A79}"/>
          </ac:picMkLst>
        </pc:picChg>
      </pc:sldChg>
      <pc:sldChg chg="add del">
        <pc:chgData name="Igor Chernov" userId="0c229f36-d9ed-47a4-8043-f1b5ba734975" providerId="ADAL" clId="{D7E29629-7BAF-4855-913B-CD3E85463594}" dt="2022-02-03T13:21:39.928" v="116" actId="2696"/>
        <pc:sldMkLst>
          <pc:docMk/>
          <pc:sldMk cId="2751183178" sldId="313"/>
        </pc:sldMkLst>
      </pc:sldChg>
      <pc:sldChg chg="add del">
        <pc:chgData name="Igor Chernov" userId="0c229f36-d9ed-47a4-8043-f1b5ba734975" providerId="ADAL" clId="{D7E29629-7BAF-4855-913B-CD3E85463594}" dt="2022-02-03T13:21:40.072" v="145" actId="2696"/>
        <pc:sldMkLst>
          <pc:docMk/>
          <pc:sldMk cId="1964064413" sldId="317"/>
        </pc:sldMkLst>
      </pc:sldChg>
      <pc:sldChg chg="add del">
        <pc:chgData name="Igor Chernov" userId="0c229f36-d9ed-47a4-8043-f1b5ba734975" providerId="ADAL" clId="{D7E29629-7BAF-4855-913B-CD3E85463594}" dt="2022-02-03T13:21:40.042" v="139" actId="2696"/>
        <pc:sldMkLst>
          <pc:docMk/>
          <pc:sldMk cId="1171915621" sldId="332"/>
        </pc:sldMkLst>
      </pc:sldChg>
      <pc:sldChg chg="add del">
        <pc:chgData name="Igor Chernov" userId="0c229f36-d9ed-47a4-8043-f1b5ba734975" providerId="ADAL" clId="{D7E29629-7BAF-4855-913B-CD3E85463594}" dt="2022-02-03T13:21:40.049" v="140" actId="2696"/>
        <pc:sldMkLst>
          <pc:docMk/>
          <pc:sldMk cId="157563619" sldId="333"/>
        </pc:sldMkLst>
      </pc:sldChg>
      <pc:sldChg chg="add del">
        <pc:chgData name="Igor Chernov" userId="0c229f36-d9ed-47a4-8043-f1b5ba734975" providerId="ADAL" clId="{D7E29629-7BAF-4855-913B-CD3E85463594}" dt="2022-02-03T13:21:40.059" v="141" actId="2696"/>
        <pc:sldMkLst>
          <pc:docMk/>
          <pc:sldMk cId="1184917464" sldId="334"/>
        </pc:sldMkLst>
      </pc:sldChg>
      <pc:sldChg chg="add del">
        <pc:chgData name="Igor Chernov" userId="0c229f36-d9ed-47a4-8043-f1b5ba734975" providerId="ADAL" clId="{D7E29629-7BAF-4855-913B-CD3E85463594}" dt="2022-02-03T13:21:40.063" v="142" actId="2696"/>
        <pc:sldMkLst>
          <pc:docMk/>
          <pc:sldMk cId="558456988" sldId="335"/>
        </pc:sldMkLst>
      </pc:sldChg>
      <pc:sldChg chg="add del">
        <pc:chgData name="Igor Chernov" userId="0c229f36-d9ed-47a4-8043-f1b5ba734975" providerId="ADAL" clId="{D7E29629-7BAF-4855-913B-CD3E85463594}" dt="2022-02-03T13:21:39.992" v="124" actId="2696"/>
        <pc:sldMkLst>
          <pc:docMk/>
          <pc:sldMk cId="2849194649" sldId="336"/>
        </pc:sldMkLst>
      </pc:sldChg>
      <pc:sldChg chg="add del">
        <pc:chgData name="Igor Chernov" userId="0c229f36-d9ed-47a4-8043-f1b5ba734975" providerId="ADAL" clId="{D7E29629-7BAF-4855-913B-CD3E85463594}" dt="2022-02-03T13:21:39.998" v="125" actId="2696"/>
        <pc:sldMkLst>
          <pc:docMk/>
          <pc:sldMk cId="3234315889" sldId="338"/>
        </pc:sldMkLst>
      </pc:sldChg>
      <pc:sldChg chg="add del">
        <pc:chgData name="Igor Chernov" userId="0c229f36-d9ed-47a4-8043-f1b5ba734975" providerId="ADAL" clId="{D7E29629-7BAF-4855-913B-CD3E85463594}" dt="2022-02-03T13:21:40.009" v="126" actId="2696"/>
        <pc:sldMkLst>
          <pc:docMk/>
          <pc:sldMk cId="246159766" sldId="339"/>
        </pc:sldMkLst>
      </pc:sldChg>
      <pc:sldChg chg="add del">
        <pc:chgData name="Igor Chernov" userId="0c229f36-d9ed-47a4-8043-f1b5ba734975" providerId="ADAL" clId="{D7E29629-7BAF-4855-913B-CD3E85463594}" dt="2022-02-03T13:21:40.029" v="130" actId="2696"/>
        <pc:sldMkLst>
          <pc:docMk/>
          <pc:sldMk cId="1670336433" sldId="341"/>
        </pc:sldMkLst>
      </pc:sldChg>
      <pc:sldChg chg="add del">
        <pc:chgData name="Igor Chernov" userId="0c229f36-d9ed-47a4-8043-f1b5ba734975" providerId="ADAL" clId="{D7E29629-7BAF-4855-913B-CD3E85463594}" dt="2022-02-03T13:21:40.068" v="144" actId="2696"/>
        <pc:sldMkLst>
          <pc:docMk/>
          <pc:sldMk cId="2696806669" sldId="347"/>
        </pc:sldMkLst>
      </pc:sldChg>
      <pc:sldChg chg="addSp delSp modSp">
        <pc:chgData name="Igor Chernov" userId="0c229f36-d9ed-47a4-8043-f1b5ba734975" providerId="ADAL" clId="{D7E29629-7BAF-4855-913B-CD3E85463594}" dt="2022-02-03T13:24:32.398" v="194"/>
        <pc:sldMkLst>
          <pc:docMk/>
          <pc:sldMk cId="2388258656" sldId="363"/>
        </pc:sldMkLst>
        <pc:spChg chg="add">
          <ac:chgData name="Igor Chernov" userId="0c229f36-d9ed-47a4-8043-f1b5ba734975" providerId="ADAL" clId="{D7E29629-7BAF-4855-913B-CD3E85463594}" dt="2022-02-03T13:24:26.415" v="193"/>
          <ac:spMkLst>
            <pc:docMk/>
            <pc:sldMk cId="2388258656" sldId="363"/>
            <ac:spMk id="13" creationId="{67F8DD31-7AB5-4896-99A1-F245BE201675}"/>
          </ac:spMkLst>
        </pc:spChg>
        <pc:spChg chg="add">
          <ac:chgData name="Igor Chernov" userId="0c229f36-d9ed-47a4-8043-f1b5ba734975" providerId="ADAL" clId="{D7E29629-7BAF-4855-913B-CD3E85463594}" dt="2022-02-03T13:24:32.398" v="194"/>
          <ac:spMkLst>
            <pc:docMk/>
            <pc:sldMk cId="2388258656" sldId="363"/>
            <ac:spMk id="14" creationId="{4CED877F-EE1B-4D9D-B63E-E6960CBCF363}"/>
          </ac:spMkLst>
        </pc:spChg>
        <pc:picChg chg="add">
          <ac:chgData name="Igor Chernov" userId="0c229f36-d9ed-47a4-8043-f1b5ba734975" providerId="ADAL" clId="{D7E29629-7BAF-4855-913B-CD3E85463594}" dt="2022-02-03T13:24:26.415" v="193"/>
          <ac:picMkLst>
            <pc:docMk/>
            <pc:sldMk cId="2388258656" sldId="363"/>
            <ac:picMk id="11" creationId="{D532A907-4CB8-497F-BA9D-F7D97C49CBC9}"/>
          </ac:picMkLst>
        </pc:picChg>
        <pc:picChg chg="add">
          <ac:chgData name="Igor Chernov" userId="0c229f36-d9ed-47a4-8043-f1b5ba734975" providerId="ADAL" clId="{D7E29629-7BAF-4855-913B-CD3E85463594}" dt="2022-02-03T13:24:26.415" v="193"/>
          <ac:picMkLst>
            <pc:docMk/>
            <pc:sldMk cId="2388258656" sldId="363"/>
            <ac:picMk id="12" creationId="{47ADDE89-985A-4EF7-BBE9-4E2238C576EF}"/>
          </ac:picMkLst>
        </pc:picChg>
        <pc:picChg chg="del">
          <ac:chgData name="Igor Chernov" userId="0c229f36-d9ed-47a4-8043-f1b5ba734975" providerId="ADAL" clId="{D7E29629-7BAF-4855-913B-CD3E85463594}" dt="2022-02-03T13:22:18.817" v="164" actId="478"/>
          <ac:picMkLst>
            <pc:docMk/>
            <pc:sldMk cId="2388258656" sldId="363"/>
            <ac:picMk id="50" creationId="{3073D4F7-2FA8-4F26-9C7F-C46ED1EBEB4A}"/>
          </ac:picMkLst>
        </pc:picChg>
        <pc:picChg chg="del mod">
          <ac:chgData name="Igor Chernov" userId="0c229f36-d9ed-47a4-8043-f1b5ba734975" providerId="ADAL" clId="{D7E29629-7BAF-4855-913B-CD3E85463594}" dt="2022-02-03T13:22:17.993" v="163" actId="478"/>
          <ac:picMkLst>
            <pc:docMk/>
            <pc:sldMk cId="2388258656" sldId="363"/>
            <ac:picMk id="51" creationId="{16D86C2E-8FB0-4562-920F-20F6618F9A79}"/>
          </ac:picMkLst>
        </pc:picChg>
      </pc:sldChg>
      <pc:sldChg chg="add del">
        <pc:chgData name="Igor Chernov" userId="0c229f36-d9ed-47a4-8043-f1b5ba734975" providerId="ADAL" clId="{D7E29629-7BAF-4855-913B-CD3E85463594}" dt="2022-02-03T13:21:39.964" v="121" actId="2696"/>
        <pc:sldMkLst>
          <pc:docMk/>
          <pc:sldMk cId="2819723511" sldId="367"/>
        </pc:sldMkLst>
      </pc:sldChg>
      <pc:sldChg chg="add del">
        <pc:chgData name="Igor Chernov" userId="0c229f36-d9ed-47a4-8043-f1b5ba734975" providerId="ADAL" clId="{D7E29629-7BAF-4855-913B-CD3E85463594}" dt="2022-02-03T13:21:39.918" v="115" actId="2696"/>
        <pc:sldMkLst>
          <pc:docMk/>
          <pc:sldMk cId="3838313384" sldId="370"/>
        </pc:sldMkLst>
      </pc:sldChg>
      <pc:sldChg chg="add del">
        <pc:chgData name="Igor Chernov" userId="0c229f36-d9ed-47a4-8043-f1b5ba734975" providerId="ADAL" clId="{D7E29629-7BAF-4855-913B-CD3E85463594}" dt="2022-02-03T13:21:39.947" v="117" actId="2696"/>
        <pc:sldMkLst>
          <pc:docMk/>
          <pc:sldMk cId="2775787798" sldId="384"/>
        </pc:sldMkLst>
      </pc:sldChg>
      <pc:sldChg chg="add del">
        <pc:chgData name="Igor Chernov" userId="0c229f36-d9ed-47a4-8043-f1b5ba734975" providerId="ADAL" clId="{D7E29629-7BAF-4855-913B-CD3E85463594}" dt="2022-02-03T13:21:39.976" v="122" actId="2696"/>
        <pc:sldMkLst>
          <pc:docMk/>
          <pc:sldMk cId="1562253269" sldId="385"/>
        </pc:sldMkLst>
      </pc:sldChg>
      <pc:sldChg chg="add del">
        <pc:chgData name="Igor Chernov" userId="0c229f36-d9ed-47a4-8043-f1b5ba734975" providerId="ADAL" clId="{D7E29629-7BAF-4855-913B-CD3E85463594}" dt="2022-02-03T13:21:39.985" v="123" actId="2696"/>
        <pc:sldMkLst>
          <pc:docMk/>
          <pc:sldMk cId="269630827" sldId="387"/>
        </pc:sldMkLst>
      </pc:sldChg>
      <pc:sldChg chg="add del">
        <pc:chgData name="Igor Chernov" userId="0c229f36-d9ed-47a4-8043-f1b5ba734975" providerId="ADAL" clId="{D7E29629-7BAF-4855-913B-CD3E85463594}" dt="2022-02-03T13:21:39.904" v="114" actId="2696"/>
        <pc:sldMkLst>
          <pc:docMk/>
          <pc:sldMk cId="262586057" sldId="388"/>
        </pc:sldMkLst>
      </pc:sldChg>
      <pc:sldChg chg="add del">
        <pc:chgData name="Igor Chernov" userId="0c229f36-d9ed-47a4-8043-f1b5ba734975" providerId="ADAL" clId="{D7E29629-7BAF-4855-913B-CD3E85463594}" dt="2022-02-03T13:21:40.065" v="143" actId="2696"/>
        <pc:sldMkLst>
          <pc:docMk/>
          <pc:sldMk cId="1543444958" sldId="389"/>
        </pc:sldMkLst>
      </pc:sldChg>
      <pc:sldMasterChg chg="add del addSldLayout delSldLayout">
        <pc:chgData name="Igor Chernov" userId="0c229f36-d9ed-47a4-8043-f1b5ba734975" providerId="ADAL" clId="{D7E29629-7BAF-4855-913B-CD3E85463594}" dt="2022-02-03T13:21:40.085" v="157" actId="2696"/>
        <pc:sldMasterMkLst>
          <pc:docMk/>
          <pc:sldMasterMk cId="2038392633" sldId="2147483660"/>
        </pc:sldMasterMkLst>
        <pc:sldLayoutChg chg="add del">
          <pc:chgData name="Igor Chernov" userId="0c229f36-d9ed-47a4-8043-f1b5ba734975" providerId="ADAL" clId="{D7E29629-7BAF-4855-913B-CD3E85463594}" dt="2022-02-03T13:21:40.074" v="146" actId="2696"/>
          <pc:sldLayoutMkLst>
            <pc:docMk/>
            <pc:sldMasterMk cId="2038392633" sldId="2147483660"/>
            <pc:sldLayoutMk cId="2829228641" sldId="2147483661"/>
          </pc:sldLayoutMkLst>
        </pc:sldLayoutChg>
        <pc:sldLayoutChg chg="add del">
          <pc:chgData name="Igor Chernov" userId="0c229f36-d9ed-47a4-8043-f1b5ba734975" providerId="ADAL" clId="{D7E29629-7BAF-4855-913B-CD3E85463594}" dt="2022-02-03T13:21:40.076" v="147" actId="2696"/>
          <pc:sldLayoutMkLst>
            <pc:docMk/>
            <pc:sldMasterMk cId="2038392633" sldId="2147483660"/>
            <pc:sldLayoutMk cId="1110704761" sldId="2147483662"/>
          </pc:sldLayoutMkLst>
        </pc:sldLayoutChg>
        <pc:sldLayoutChg chg="add del">
          <pc:chgData name="Igor Chernov" userId="0c229f36-d9ed-47a4-8043-f1b5ba734975" providerId="ADAL" clId="{D7E29629-7BAF-4855-913B-CD3E85463594}" dt="2022-02-03T13:21:40.078" v="148" actId="2696"/>
          <pc:sldLayoutMkLst>
            <pc:docMk/>
            <pc:sldMasterMk cId="2038392633" sldId="2147483660"/>
            <pc:sldLayoutMk cId="2221181556" sldId="2147483663"/>
          </pc:sldLayoutMkLst>
        </pc:sldLayoutChg>
        <pc:sldLayoutChg chg="add del">
          <pc:chgData name="Igor Chernov" userId="0c229f36-d9ed-47a4-8043-f1b5ba734975" providerId="ADAL" clId="{D7E29629-7BAF-4855-913B-CD3E85463594}" dt="2022-02-03T13:21:40.079" v="149" actId="2696"/>
          <pc:sldLayoutMkLst>
            <pc:docMk/>
            <pc:sldMasterMk cId="2038392633" sldId="2147483660"/>
            <pc:sldLayoutMk cId="2866332001" sldId="2147483664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0" v="150" actId="2696"/>
          <pc:sldLayoutMkLst>
            <pc:docMk/>
            <pc:sldMasterMk cId="2038392633" sldId="2147483660"/>
            <pc:sldLayoutMk cId="3799738414" sldId="2147483665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0" v="151" actId="2696"/>
          <pc:sldLayoutMkLst>
            <pc:docMk/>
            <pc:sldMasterMk cId="2038392633" sldId="2147483660"/>
            <pc:sldLayoutMk cId="3686749262" sldId="2147483666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1" v="152" actId="2696"/>
          <pc:sldLayoutMkLst>
            <pc:docMk/>
            <pc:sldMasterMk cId="2038392633" sldId="2147483660"/>
            <pc:sldLayoutMk cId="2693430129" sldId="2147483667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2" v="153" actId="2696"/>
          <pc:sldLayoutMkLst>
            <pc:docMk/>
            <pc:sldMasterMk cId="2038392633" sldId="2147483660"/>
            <pc:sldLayoutMk cId="3571694316" sldId="2147483668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2" v="154" actId="2696"/>
          <pc:sldLayoutMkLst>
            <pc:docMk/>
            <pc:sldMasterMk cId="2038392633" sldId="2147483660"/>
            <pc:sldLayoutMk cId="91459682" sldId="2147483669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3" v="155" actId="2696"/>
          <pc:sldLayoutMkLst>
            <pc:docMk/>
            <pc:sldMasterMk cId="2038392633" sldId="2147483660"/>
            <pc:sldLayoutMk cId="2375825721" sldId="2147483670"/>
          </pc:sldLayoutMkLst>
        </pc:sldLayoutChg>
        <pc:sldLayoutChg chg="add del">
          <pc:chgData name="Igor Chernov" userId="0c229f36-d9ed-47a4-8043-f1b5ba734975" providerId="ADAL" clId="{D7E29629-7BAF-4855-913B-CD3E85463594}" dt="2022-02-03T13:21:40.084" v="156" actId="2696"/>
          <pc:sldLayoutMkLst>
            <pc:docMk/>
            <pc:sldMasterMk cId="2038392633" sldId="2147483660"/>
            <pc:sldLayoutMk cId="1761669242" sldId="2147483671"/>
          </pc:sldLayoutMkLst>
        </pc:sldLayoutChg>
      </pc:sldMasterChg>
      <pc:sldMasterChg chg="add del addSldLayout delSldLayout">
        <pc:chgData name="Igor Chernov" userId="0c229f36-d9ed-47a4-8043-f1b5ba734975" providerId="ADAL" clId="{D7E29629-7BAF-4855-913B-CD3E85463594}" dt="2022-02-03T13:21:33.166" v="97" actId="2696"/>
        <pc:sldMasterMkLst>
          <pc:docMk/>
          <pc:sldMasterMk cId="2460954070" sldId="2147483684"/>
        </pc:sldMasterMkLst>
        <pc:sldLayoutChg chg="add del">
          <pc:chgData name="Igor Chernov" userId="0c229f36-d9ed-47a4-8043-f1b5ba734975" providerId="ADAL" clId="{D7E29629-7BAF-4855-913B-CD3E85463594}" dt="2022-02-03T13:21:33.166" v="97" actId="2696"/>
          <pc:sldLayoutMkLst>
            <pc:docMk/>
            <pc:sldMasterMk cId="2460954070" sldId="2147483684"/>
            <pc:sldLayoutMk cId="2385387890" sldId="2147483685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5" v="92" actId="2696"/>
          <pc:sldLayoutMkLst>
            <pc:docMk/>
            <pc:sldMasterMk cId="2460954070" sldId="2147483684"/>
            <pc:sldLayoutMk cId="3210312558" sldId="2147483686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5" v="91" actId="2696"/>
          <pc:sldLayoutMkLst>
            <pc:docMk/>
            <pc:sldMasterMk cId="2460954070" sldId="2147483684"/>
            <pc:sldLayoutMk cId="3146388984" sldId="2147483687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4" v="90" actId="2696"/>
          <pc:sldLayoutMkLst>
            <pc:docMk/>
            <pc:sldMasterMk cId="2460954070" sldId="2147483684"/>
            <pc:sldLayoutMk cId="3171841454" sldId="2147483688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4" v="89" actId="2696"/>
          <pc:sldLayoutMkLst>
            <pc:docMk/>
            <pc:sldMasterMk cId="2460954070" sldId="2147483684"/>
            <pc:sldLayoutMk cId="1718958274" sldId="2147483689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4" v="88" actId="2696"/>
          <pc:sldLayoutMkLst>
            <pc:docMk/>
            <pc:sldMasterMk cId="2460954070" sldId="2147483684"/>
            <pc:sldLayoutMk cId="2202905451" sldId="2147483690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4" v="87" actId="2696"/>
          <pc:sldLayoutMkLst>
            <pc:docMk/>
            <pc:sldMasterMk cId="2460954070" sldId="2147483684"/>
            <pc:sldLayoutMk cId="3479445657" sldId="2147483691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6" v="96" actId="2696"/>
          <pc:sldLayoutMkLst>
            <pc:docMk/>
            <pc:sldMasterMk cId="2460954070" sldId="2147483684"/>
            <pc:sldLayoutMk cId="949138452" sldId="2147483695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6" v="95" actId="2696"/>
          <pc:sldLayoutMkLst>
            <pc:docMk/>
            <pc:sldMasterMk cId="2460954070" sldId="2147483684"/>
            <pc:sldLayoutMk cId="2591524520" sldId="2147483696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5" v="94" actId="2696"/>
          <pc:sldLayoutMkLst>
            <pc:docMk/>
            <pc:sldMasterMk cId="2460954070" sldId="2147483684"/>
            <pc:sldLayoutMk cId="1203092039" sldId="2147483697"/>
          </pc:sldLayoutMkLst>
        </pc:sldLayoutChg>
        <pc:sldLayoutChg chg="add del">
          <pc:chgData name="Igor Chernov" userId="0c229f36-d9ed-47a4-8043-f1b5ba734975" providerId="ADAL" clId="{D7E29629-7BAF-4855-913B-CD3E85463594}" dt="2022-02-03T13:21:33.165" v="93" actId="2696"/>
          <pc:sldLayoutMkLst>
            <pc:docMk/>
            <pc:sldMasterMk cId="2460954070" sldId="2147483684"/>
            <pc:sldLayoutMk cId="3733172339" sldId="2147483698"/>
          </pc:sldLayoutMkLst>
        </pc:sldLayoutChg>
      </pc:sldMasterChg>
      <pc:sldMasterChg chg="add del addSldLayout delSldLayout">
        <pc:chgData name="Igor Chernov" userId="0c229f36-d9ed-47a4-8043-f1b5ba734975" providerId="ADAL" clId="{D7E29629-7BAF-4855-913B-CD3E85463594}" dt="2022-02-03T13:21:40.037" v="138" actId="2696"/>
        <pc:sldMasterMkLst>
          <pc:docMk/>
          <pc:sldMasterMk cId="0" sldId="2147483693"/>
        </pc:sldMasterMkLst>
        <pc:sldLayoutChg chg="add del">
          <pc:chgData name="Igor Chernov" userId="0c229f36-d9ed-47a4-8043-f1b5ba734975" providerId="ADAL" clId="{D7E29629-7BAF-4855-913B-CD3E85463594}" dt="2022-02-03T13:21:40.035" v="136" actId="2696"/>
          <pc:sldLayoutMkLst>
            <pc:docMk/>
            <pc:sldMasterMk cId="0" sldId="2147483693"/>
            <pc:sldLayoutMk cId="3636941390" sldId="2147483672"/>
          </pc:sldLayoutMkLst>
        </pc:sldLayoutChg>
        <pc:sldLayoutChg chg="add del">
          <pc:chgData name="Igor Chernov" userId="0c229f36-d9ed-47a4-8043-f1b5ba734975" providerId="ADAL" clId="{D7E29629-7BAF-4855-913B-CD3E85463594}" dt="2022-02-03T13:21:40.011" v="127" actId="2696"/>
          <pc:sldLayoutMkLst>
            <pc:docMk/>
            <pc:sldMasterMk cId="0" sldId="2147483693"/>
            <pc:sldLayoutMk cId="0" sldId="2147483694"/>
          </pc:sldLayoutMkLst>
        </pc:sldLayoutChg>
        <pc:sldLayoutChg chg="add del">
          <pc:chgData name="Igor Chernov" userId="0c229f36-d9ed-47a4-8043-f1b5ba734975" providerId="ADAL" clId="{D7E29629-7BAF-4855-913B-CD3E85463594}" dt="2022-02-03T13:21:40.030" v="131" actId="2696"/>
          <pc:sldLayoutMkLst>
            <pc:docMk/>
            <pc:sldMasterMk cId="0" sldId="2147483693"/>
            <pc:sldLayoutMk cId="0" sldId="2147483699"/>
          </pc:sldLayoutMkLst>
        </pc:sldLayoutChg>
        <pc:sldLayoutChg chg="add del">
          <pc:chgData name="Igor Chernov" userId="0c229f36-d9ed-47a4-8043-f1b5ba734975" providerId="ADAL" clId="{D7E29629-7BAF-4855-913B-CD3E85463594}" dt="2022-02-03T13:21:40.031" v="132" actId="2696"/>
          <pc:sldLayoutMkLst>
            <pc:docMk/>
            <pc:sldMasterMk cId="0" sldId="2147483693"/>
            <pc:sldLayoutMk cId="0" sldId="2147483701"/>
          </pc:sldLayoutMkLst>
        </pc:sldLayoutChg>
        <pc:sldLayoutChg chg="add del">
          <pc:chgData name="Igor Chernov" userId="0c229f36-d9ed-47a4-8043-f1b5ba734975" providerId="ADAL" clId="{D7E29629-7BAF-4855-913B-CD3E85463594}" dt="2022-02-03T13:21:40.032" v="133" actId="2696"/>
          <pc:sldLayoutMkLst>
            <pc:docMk/>
            <pc:sldMasterMk cId="0" sldId="2147483693"/>
            <pc:sldLayoutMk cId="0" sldId="2147483702"/>
          </pc:sldLayoutMkLst>
        </pc:sldLayoutChg>
        <pc:sldLayoutChg chg="add del">
          <pc:chgData name="Igor Chernov" userId="0c229f36-d9ed-47a4-8043-f1b5ba734975" providerId="ADAL" clId="{D7E29629-7BAF-4855-913B-CD3E85463594}" dt="2022-02-03T13:21:40.033" v="134" actId="2696"/>
          <pc:sldLayoutMkLst>
            <pc:docMk/>
            <pc:sldMasterMk cId="0" sldId="2147483693"/>
            <pc:sldLayoutMk cId="0" sldId="2147483703"/>
          </pc:sldLayoutMkLst>
        </pc:sldLayoutChg>
        <pc:sldLayoutChg chg="add del">
          <pc:chgData name="Igor Chernov" userId="0c229f36-d9ed-47a4-8043-f1b5ba734975" providerId="ADAL" clId="{D7E29629-7BAF-4855-913B-CD3E85463594}" dt="2022-02-03T13:21:40.034" v="135" actId="2696"/>
          <pc:sldLayoutMkLst>
            <pc:docMk/>
            <pc:sldMasterMk cId="0" sldId="2147483693"/>
            <pc:sldLayoutMk cId="0" sldId="2147483704"/>
          </pc:sldLayoutMkLst>
        </pc:sldLayoutChg>
        <pc:sldLayoutChg chg="add del">
          <pc:chgData name="Igor Chernov" userId="0c229f36-d9ed-47a4-8043-f1b5ba734975" providerId="ADAL" clId="{D7E29629-7BAF-4855-913B-CD3E85463594}" dt="2022-02-03T13:21:40.035" v="137" actId="2696"/>
          <pc:sldLayoutMkLst>
            <pc:docMk/>
            <pc:sldMasterMk cId="0" sldId="2147483693"/>
            <pc:sldLayoutMk cId="2615757883" sldId="214748370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69D78-5D03-429F-99CD-1EAD837D20D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E90AE-F3E1-4F1E-BEC0-2FF330CD852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9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04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62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8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62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40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88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3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91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29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77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3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62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4BBF54-38E8-4DB5-B1A5-0B7ADD4D7000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3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96" r:id="rId3"/>
    <p:sldLayoutId id="2147483697" r:id="rId4"/>
    <p:sldLayoutId id="2147483698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geospatial/WaterQualityIE/tree/master/activity_plan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xternal.ogc.org/twiki_public/HydrologyDWG/WaterQualityWorkshopSprint202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water, outdoor, group, flock&#10;&#10;Description automatically generated">
            <a:extLst>
              <a:ext uri="{FF2B5EF4-FFF2-40B4-BE49-F238E27FC236}">
                <a16:creationId xmlns:a16="http://schemas.microsoft.com/office/drawing/2014/main" id="{C62017BA-34B1-4E55-A6E6-CB4FF4CA3A2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7" b="21373"/>
          <a:stretch/>
        </p:blipFill>
        <p:spPr>
          <a:xfrm>
            <a:off x="0" y="-41079"/>
            <a:ext cx="12192000" cy="5582986"/>
          </a:xfrm>
          <a:prstGeom prst="rect">
            <a:avLst/>
          </a:prstGeom>
        </p:spPr>
      </p:pic>
      <p:sp>
        <p:nvSpPr>
          <p:cNvPr id="29" name="Google Shape;165;p1">
            <a:extLst>
              <a:ext uri="{FF2B5EF4-FFF2-40B4-BE49-F238E27FC236}">
                <a16:creationId xmlns:a16="http://schemas.microsoft.com/office/drawing/2014/main" id="{20E9B654-2108-4B07-8B68-512939A3B1A6}"/>
              </a:ext>
            </a:extLst>
          </p:cNvPr>
          <p:cNvSpPr txBox="1"/>
          <p:nvPr/>
        </p:nvSpPr>
        <p:spPr>
          <a:xfrm>
            <a:off x="-21390" y="1898225"/>
            <a:ext cx="12213390" cy="1704378"/>
          </a:xfrm>
          <a:prstGeom prst="rect">
            <a:avLst/>
          </a:prstGeom>
          <a:solidFill>
            <a:srgbClr val="FAFDFC">
              <a:alpha val="81176"/>
            </a:srgbClr>
          </a:solidFill>
          <a:ln>
            <a:noFill/>
          </a:ln>
          <a:effectLst>
            <a:reflection stA="0" endPos="6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10000"/>
              </a:lnSpc>
              <a:buClr>
                <a:srgbClr val="18529E"/>
              </a:buClr>
              <a:buSzPts val="3200"/>
            </a:pPr>
            <a:r>
              <a:rPr lang="en-US" sz="4800" b="1" dirty="0" smtClean="0">
                <a:solidFill>
                  <a:srgbClr val="18529E"/>
                </a:solidFill>
                <a:cs typeface="Arial" panose="020B0604020202020204" pitchFamily="34" charset="0"/>
              </a:rPr>
              <a:t>Setting the scene : Domain Wise</a:t>
            </a:r>
            <a:endParaRPr lang="en-US" sz="4800" b="1" dirty="0">
              <a:solidFill>
                <a:srgbClr val="18529E"/>
              </a:solidFill>
              <a:cs typeface="Arial" panose="020B0604020202020204" pitchFamily="34" charset="0"/>
            </a:endParaRPr>
          </a:p>
        </p:txBody>
      </p:sp>
      <p:sp>
        <p:nvSpPr>
          <p:cNvPr id="10" name="Google Shape;165;p1">
            <a:extLst>
              <a:ext uri="{FF2B5EF4-FFF2-40B4-BE49-F238E27FC236}">
                <a16:creationId xmlns:a16="http://schemas.microsoft.com/office/drawing/2014/main" id="{D98687F6-1C9D-4E4A-98EA-DF9E86A7CE1D}"/>
              </a:ext>
            </a:extLst>
          </p:cNvPr>
          <p:cNvSpPr txBox="1"/>
          <p:nvPr/>
        </p:nvSpPr>
        <p:spPr>
          <a:xfrm>
            <a:off x="0" y="-41079"/>
            <a:ext cx="12213390" cy="732842"/>
          </a:xfrm>
          <a:prstGeom prst="rect">
            <a:avLst/>
          </a:prstGeom>
          <a:solidFill>
            <a:srgbClr val="00529C">
              <a:alpha val="83137"/>
            </a:srgbClr>
          </a:solidFill>
          <a:ln>
            <a:noFill/>
          </a:ln>
          <a:effectLst>
            <a:reflection stA="0" endPos="6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lnSpc>
                <a:spcPct val="140000"/>
              </a:lnSpc>
              <a:buClr>
                <a:srgbClr val="18529E"/>
              </a:buClr>
              <a:buSzPts val="3200"/>
            </a:pPr>
            <a:r>
              <a:rPr lang="fr-FR" sz="2400" dirty="0">
                <a:solidFill>
                  <a:schemeClr val="bg1"/>
                </a:solidFill>
              </a:rPr>
              <a:t>Water </a:t>
            </a:r>
            <a:r>
              <a:rPr lang="fr-FR" sz="2400" dirty="0" err="1">
                <a:solidFill>
                  <a:schemeClr val="bg1"/>
                </a:solidFill>
              </a:rPr>
              <a:t>Quality</a:t>
            </a:r>
            <a:r>
              <a:rPr lang="fr-FR" sz="2400" dirty="0">
                <a:solidFill>
                  <a:schemeClr val="bg1"/>
                </a:solidFill>
              </a:rPr>
              <a:t> Data </a:t>
            </a:r>
            <a:r>
              <a:rPr lang="fr-FR" sz="2400" dirty="0" err="1">
                <a:solidFill>
                  <a:schemeClr val="bg1"/>
                </a:solidFill>
              </a:rPr>
              <a:t>Interoperability</a:t>
            </a:r>
            <a:r>
              <a:rPr lang="fr-FR" sz="2400" dirty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Experiment</a:t>
            </a:r>
            <a:r>
              <a:rPr lang="fr-FR" sz="2400" dirty="0" smtClean="0">
                <a:solidFill>
                  <a:schemeClr val="bg1"/>
                </a:solidFill>
              </a:rPr>
              <a:t> Kick-off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C2FB70F-17AB-437B-AFC8-2E4D841CF95F}"/>
              </a:ext>
            </a:extLst>
          </p:cNvPr>
          <p:cNvSpPr/>
          <p:nvPr/>
        </p:nvSpPr>
        <p:spPr>
          <a:xfrm>
            <a:off x="0" y="4062069"/>
            <a:ext cx="5049078" cy="533785"/>
          </a:xfrm>
          <a:prstGeom prst="chevron">
            <a:avLst/>
          </a:prstGeom>
          <a:solidFill>
            <a:srgbClr val="7AB64A"/>
          </a:solidFill>
          <a:ln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/>
              <a:t>Sylvain Grellet -  BRGM, </a:t>
            </a:r>
            <a:r>
              <a:rPr lang="en-US" sz="2000" b="1" dirty="0" err="1"/>
              <a:t>pôle</a:t>
            </a:r>
            <a:r>
              <a:rPr lang="en-US" sz="2000" b="1" dirty="0"/>
              <a:t> INSIDE</a:t>
            </a:r>
            <a:endParaRPr lang="en-GB" sz="2000" b="1" dirty="0">
              <a:ln w="0"/>
              <a:solidFill>
                <a:srgbClr val="FFFFFF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A6D232-F979-4DA4-BF4C-DE62871C289C}"/>
              </a:ext>
            </a:extLst>
          </p:cNvPr>
          <p:cNvSpPr txBox="1"/>
          <p:nvPr/>
        </p:nvSpPr>
        <p:spPr>
          <a:xfrm>
            <a:off x="2981325" y="3225284"/>
            <a:ext cx="61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H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156772-DA93-4477-B5B0-15B57A3666E2}"/>
              </a:ext>
            </a:extLst>
          </p:cNvPr>
          <p:cNvGrpSpPr/>
          <p:nvPr/>
        </p:nvGrpSpPr>
        <p:grpSpPr>
          <a:xfrm>
            <a:off x="-21390" y="5084701"/>
            <a:ext cx="4559640" cy="457206"/>
            <a:chOff x="-4050" y="5361346"/>
            <a:chExt cx="4559640" cy="457206"/>
          </a:xfrm>
        </p:grpSpPr>
        <p:pic>
          <p:nvPicPr>
            <p:cNvPr id="22" name="Picture 21" descr="Chart, treemap chart&#10;&#10;Description automatically generated">
              <a:extLst>
                <a:ext uri="{FF2B5EF4-FFF2-40B4-BE49-F238E27FC236}">
                  <a16:creationId xmlns:a16="http://schemas.microsoft.com/office/drawing/2014/main" id="{71D7A07D-A1E9-43AB-B777-78736FB26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050" y="5585119"/>
              <a:ext cx="3797641" cy="233433"/>
            </a:xfrm>
            <a:prstGeom prst="rect">
              <a:avLst/>
            </a:prstGeom>
          </p:spPr>
        </p:pic>
        <p:sp>
          <p:nvSpPr>
            <p:cNvPr id="23" name="TextBox 4">
              <a:extLst>
                <a:ext uri="{FF2B5EF4-FFF2-40B4-BE49-F238E27FC236}">
                  <a16:creationId xmlns:a16="http://schemas.microsoft.com/office/drawing/2014/main" id="{5F85057D-4C75-4C8F-972E-6B0FF05DAA5C}"/>
                </a:ext>
              </a:extLst>
            </p:cNvPr>
            <p:cNvSpPr txBox="1"/>
            <p:nvPr/>
          </p:nvSpPr>
          <p:spPr>
            <a:xfrm>
              <a:off x="1812390" y="5361346"/>
              <a:ext cx="2743200" cy="230832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b="1" dirty="0">
                  <a:solidFill>
                    <a:srgbClr val="FFFFFF"/>
                  </a:solidFill>
                  <a:latin typeface="Calibri"/>
                  <a:cs typeface="Calibri"/>
                </a:rPr>
                <a:t> </a:t>
              </a:r>
              <a:r>
                <a:rPr lang="en-US" sz="900" dirty="0">
                  <a:solidFill>
                    <a:srgbClr val="FFFFFF"/>
                  </a:solidFill>
                  <a:latin typeface="Calibri"/>
                  <a:cs typeface="Calibri"/>
                </a:rPr>
                <a:t>WEATHER       CLIMATE       WATER</a:t>
              </a:r>
              <a:endParaRPr lang="en-US" sz="900" dirty="0">
                <a:latin typeface="Calibri"/>
                <a:cs typeface="Calibri"/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567172" y="5664101"/>
            <a:ext cx="11054815" cy="1084268"/>
            <a:chOff x="567172" y="5664101"/>
            <a:chExt cx="11054815" cy="1084268"/>
          </a:xfrm>
        </p:grpSpPr>
        <p:pic>
          <p:nvPicPr>
            <p:cNvPr id="26" name="Picture 25" descr="Text&#10;&#10;Description automatically generated">
              <a:extLst>
                <a:ext uri="{FF2B5EF4-FFF2-40B4-BE49-F238E27FC236}">
                  <a16:creationId xmlns:a16="http://schemas.microsoft.com/office/drawing/2014/main" id="{1C78A3DD-70D9-4066-98B4-9C22161D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7172" y="5803029"/>
              <a:ext cx="1946267" cy="687397"/>
            </a:xfrm>
            <a:prstGeom prst="rect">
              <a:avLst/>
            </a:prstGeom>
          </p:spPr>
        </p:pic>
        <p:pic>
          <p:nvPicPr>
            <p:cNvPr id="27" name="Picture 26" descr="Logo&#10;&#10;Description automatically generated">
              <a:extLst>
                <a:ext uri="{FF2B5EF4-FFF2-40B4-BE49-F238E27FC236}">
                  <a16:creationId xmlns:a16="http://schemas.microsoft.com/office/drawing/2014/main" id="{5EE7B450-FEEF-4982-A38D-80CC044E8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18655" y="5765680"/>
              <a:ext cx="1587426" cy="81791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1AF44CE-F1C5-4624-BC88-E879B6512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51995" y="5672437"/>
              <a:ext cx="1869992" cy="1024782"/>
            </a:xfrm>
            <a:prstGeom prst="rect">
              <a:avLst/>
            </a:prstGeom>
          </p:spPr>
        </p:pic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1297" y="5664101"/>
              <a:ext cx="2635483" cy="1084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910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</a:t>
            </a:r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Quality workshop</a:t>
            </a:r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 Mars 2022</a:t>
            </a:r>
            <a:endParaRPr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02809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</a:t>
            </a:r>
            <a:r>
              <a:rPr lang="en-US" dirty="0" smtClean="0"/>
              <a:t>3 </a:t>
            </a:r>
            <a:r>
              <a:rPr lang="en-US" dirty="0" smtClean="0"/>
              <a:t>discussions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437" y="1930625"/>
            <a:ext cx="8423564" cy="492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1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</a:t>
            </a:r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Quality workshop</a:t>
            </a:r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 Mars 2022</a:t>
            </a:r>
            <a:endParaRPr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02809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</a:t>
            </a:r>
            <a:r>
              <a:rPr lang="en-US" dirty="0" smtClean="0"/>
              <a:t>3 </a:t>
            </a:r>
            <a:r>
              <a:rPr lang="en-US" dirty="0" smtClean="0"/>
              <a:t>discussions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018" y="2099648"/>
            <a:ext cx="9929091" cy="475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7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Quality </a:t>
            </a:r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IE – </a:t>
            </a:r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Domain Use Cases</a:t>
            </a:r>
            <a:endParaRPr lang="en-US"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10830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Initial list to be refined with participants (food for thoughts)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Surface water chemistry : mainly water samples and </a:t>
            </a:r>
            <a:r>
              <a:rPr lang="en-US" dirty="0" smtClean="0">
                <a:sym typeface="Wingdings" panose="05000000000000000000" pitchFamily="2" charset="2"/>
              </a:rPr>
              <a:t>chemical concentrations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Surface water hydrobiology, microbiology : here we'll have taxa occurrence, indices calculation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Surface water </a:t>
            </a:r>
            <a:r>
              <a:rPr lang="en-US" dirty="0" err="1">
                <a:sym typeface="Wingdings" panose="05000000000000000000" pitchFamily="2" charset="2"/>
              </a:rPr>
              <a:t>hydromorphology</a:t>
            </a:r>
            <a:r>
              <a:rPr lang="en-US" dirty="0">
                <a:sym typeface="Wingdings" panose="05000000000000000000" pitchFamily="2" charset="2"/>
              </a:rPr>
              <a:t>: here we'll have category observation (shape/type of bank, flow ‘morphology’, etc…)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Ground water chemistry: mainly water samples and </a:t>
            </a:r>
            <a:r>
              <a:rPr lang="en-US" dirty="0" err="1">
                <a:sym typeface="Wingdings" panose="05000000000000000000" pitchFamily="2" charset="2"/>
              </a:rPr>
              <a:t>chem</a:t>
            </a:r>
            <a:r>
              <a:rPr lang="en-US" dirty="0">
                <a:sym typeface="Wingdings" panose="05000000000000000000" pitchFamily="2" charset="2"/>
              </a:rPr>
              <a:t> concentration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Ground water microbiology: here we'll have taxa occurrence, indices calculation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…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en-US" u="sng" dirty="0" smtClean="0">
                <a:sym typeface="Wingdings" panose="05000000000000000000" pitchFamily="2" charset="2"/>
              </a:rPr>
              <a:t> </a:t>
            </a:r>
            <a:r>
              <a:rPr lang="en-US" u="sng" dirty="0" smtClean="0">
                <a:sym typeface="Wingdings" panose="05000000000000000000" pitchFamily="2" charset="2"/>
              </a:rPr>
              <a:t>Developed</a:t>
            </a:r>
            <a:r>
              <a:rPr lang="en-US" u="sng" dirty="0" smtClean="0">
                <a:sym typeface="Wingdings" panose="05000000000000000000" pitchFamily="2" charset="2"/>
              </a:rPr>
              <a:t> </a:t>
            </a:r>
            <a:r>
              <a:rPr lang="en-US" u="sng" dirty="0">
                <a:sym typeface="Wingdings" panose="05000000000000000000" pitchFamily="2" charset="2"/>
              </a:rPr>
              <a:t>in the “IT Interoperability </a:t>
            </a:r>
            <a:r>
              <a:rPr lang="en-US" u="sng" dirty="0" smtClean="0">
                <a:sym typeface="Wingdings" panose="05000000000000000000" pitchFamily="2" charset="2"/>
              </a:rPr>
              <a:t>Considerations” presentation</a:t>
            </a: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258313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Quality IE – IT viewpoint</a:t>
            </a:r>
            <a:endParaRPr lang="en-US"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10830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Experiment </a:t>
            </a:r>
            <a:r>
              <a:rPr lang="en-US" dirty="0">
                <a:sym typeface="Wingdings" panose="05000000000000000000" pitchFamily="2" charset="2"/>
              </a:rPr>
              <a:t>#A: OGC semantic baseline : Compatibility and utility of existing models/ formats -- is a best practice possible ? if none, how much needs to change (extension, profiling) to achieve interoperability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Experiment </a:t>
            </a:r>
            <a:r>
              <a:rPr lang="en-US" dirty="0">
                <a:sym typeface="Wingdings" panose="05000000000000000000" pitchFamily="2" charset="2"/>
              </a:rPr>
              <a:t>#B: OGC API baseline : which API </a:t>
            </a:r>
            <a:r>
              <a:rPr lang="en-US" dirty="0" smtClean="0">
                <a:sym typeface="Wingdings" panose="05000000000000000000" pitchFamily="2" charset="2"/>
              </a:rPr>
              <a:t>(&amp; pattern between APIs) </a:t>
            </a:r>
            <a:r>
              <a:rPr lang="en-US" dirty="0">
                <a:sym typeface="Wingdings" panose="05000000000000000000" pitchFamily="2" charset="2"/>
              </a:rPr>
              <a:t>to serve what ? how much change (extension, profiling) to achieve interoperability</a:t>
            </a:r>
            <a:r>
              <a:rPr lang="en-US" dirty="0" smtClean="0">
                <a:sym typeface="Wingdings" panose="05000000000000000000" pitchFamily="2" charset="2"/>
              </a:rPr>
              <a:t>?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Experiment </a:t>
            </a:r>
            <a:r>
              <a:rPr lang="en-US" dirty="0">
                <a:sym typeface="Wingdings" panose="05000000000000000000" pitchFamily="2" charset="2"/>
              </a:rPr>
              <a:t>#C: Bridging the gap with research activities (ex : I-ADOPT). Targeting a fine grain description </a:t>
            </a:r>
            <a:r>
              <a:rPr lang="en-US" dirty="0" smtClean="0">
                <a:sym typeface="Wingdings" panose="05000000000000000000" pitchFamily="2" charset="2"/>
              </a:rPr>
              <a:t>of vocabularies (observable properties, observing procedure</a:t>
            </a:r>
            <a:r>
              <a:rPr lang="en-US" dirty="0" smtClean="0">
                <a:sym typeface="Wingdings" panose="05000000000000000000" pitchFamily="2" charset="2"/>
              </a:rPr>
              <a:t>….)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>
              <a:buFont typeface="Symbol" panose="05050102010706020507" pitchFamily="18" charset="2"/>
              <a:buChar char="Þ"/>
            </a:pPr>
            <a:r>
              <a:rPr lang="en-US" u="sng" dirty="0" smtClean="0">
                <a:sym typeface="Wingdings" panose="05000000000000000000" pitchFamily="2" charset="2"/>
              </a:rPr>
              <a:t> Developed in the “IT Interoperability Considerations” presentation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44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Quality </a:t>
            </a:r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IE </a:t>
            </a:r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– intensions</a:t>
            </a:r>
            <a:endParaRPr lang="en-US"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10830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 panose="05000000000000000000" pitchFamily="2" charset="2"/>
              </a:rPr>
              <a:t>What do we target 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We are not on a ‘blank page’ situation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Guts feelings that we already have ‘almost’ all we need with the current semantic and technical Baseline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+ some </a:t>
            </a:r>
            <a:r>
              <a:rPr lang="en-US" dirty="0" err="1" smtClean="0">
                <a:sym typeface="Wingdings" panose="05000000000000000000" pitchFamily="2" charset="2"/>
              </a:rPr>
              <a:t>LinkedData</a:t>
            </a:r>
            <a:r>
              <a:rPr lang="en-US" dirty="0">
                <a:sym typeface="Wingdings" panose="05000000000000000000" pitchFamily="2" charset="2"/>
              </a:rPr>
              <a:t> &amp; </a:t>
            </a:r>
            <a:r>
              <a:rPr lang="en-US" dirty="0" smtClean="0">
                <a:sym typeface="Wingdings" panose="05000000000000000000" pitchFamily="2" charset="2"/>
              </a:rPr>
              <a:t>Semantic Web best </a:t>
            </a:r>
            <a:r>
              <a:rPr lang="en-US" dirty="0">
                <a:sym typeface="Wingdings" panose="05000000000000000000" pitchFamily="2" charset="2"/>
              </a:rPr>
              <a:t>practices </a:t>
            </a:r>
            <a:endParaRPr lang="en-US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>
                <a:sym typeface="Wingdings" panose="05000000000000000000" pitchFamily="2" charset="2"/>
              </a:rPr>
              <a:t> Let’s identify and lay down Best Practice to cover the domain and generate the necessary Change Request to pre-existing standards (if need be)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AND let’s not forget about tooling (server, client side) to help implement our findings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Symbol" panose="05050102010706020507" pitchFamily="18" charset="2"/>
              <a:buChar char="Þ"/>
            </a:pPr>
            <a:r>
              <a:rPr lang="en-US" u="sng" dirty="0" smtClean="0"/>
              <a:t> </a:t>
            </a:r>
            <a:r>
              <a:rPr lang="en-US" u="sng" dirty="0">
                <a:sym typeface="Wingdings" panose="05000000000000000000" pitchFamily="2" charset="2"/>
              </a:rPr>
              <a:t>Developed in the “IT Interoperability Considerations” presentation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21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3200" b="1" dirty="0" err="1" smtClean="0">
                <a:solidFill>
                  <a:srgbClr val="00529C"/>
                </a:solidFill>
                <a:cs typeface="Arial" panose="020B0604020202020204" pitchFamily="34" charset="0"/>
              </a:rPr>
              <a:t>Draft</a:t>
            </a:r>
            <a:r>
              <a:rPr lang="fr-FR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 </a:t>
            </a:r>
            <a:r>
              <a:rPr lang="fr-FR" sz="3200" b="1" dirty="0" err="1" smtClean="0">
                <a:solidFill>
                  <a:srgbClr val="00529C"/>
                </a:solidFill>
                <a:cs typeface="Arial" panose="020B0604020202020204" pitchFamily="34" charset="0"/>
              </a:rPr>
              <a:t>activity</a:t>
            </a:r>
            <a:r>
              <a:rPr lang="fr-FR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 plan</a:t>
            </a:r>
            <a:endParaRPr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02809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github.com/opengeospatial/WaterQualityIE/tree/master/activity_plan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add</a:t>
            </a:r>
          </a:p>
          <a:p>
            <a:pPr lvl="1"/>
            <a:r>
              <a:rPr lang="en-US" dirty="0" smtClean="0"/>
              <a:t>Some content from it</a:t>
            </a:r>
          </a:p>
        </p:txBody>
      </p:sp>
      <p:sp>
        <p:nvSpPr>
          <p:cNvPr id="7" name="Explosion 1 6"/>
          <p:cNvSpPr/>
          <p:nvPr/>
        </p:nvSpPr>
        <p:spPr>
          <a:xfrm>
            <a:off x="10299032" y="312821"/>
            <a:ext cx="3031957" cy="1347537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P 6/13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78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Quality workshop Mars 2022</a:t>
            </a:r>
            <a:endParaRPr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10830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external.ogc.org/twiki_public/HydrologyDWG/WaterQualityWorkshopSprint2022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Days 1 &amp; 2 : About the added value of working together -&gt; some quotes</a:t>
            </a:r>
          </a:p>
          <a:p>
            <a:endParaRPr lang="en-US" dirty="0" smtClean="0"/>
          </a:p>
          <a:p>
            <a:r>
              <a:rPr lang="en-US" dirty="0" smtClean="0"/>
              <a:t>WMO</a:t>
            </a:r>
          </a:p>
          <a:p>
            <a:pPr lvl="1"/>
            <a:r>
              <a:rPr lang="en-US" dirty="0" smtClean="0"/>
              <a:t>“</a:t>
            </a:r>
            <a:r>
              <a:rPr lang="en-US" i="1" dirty="0" smtClean="0"/>
              <a:t>We </a:t>
            </a:r>
            <a:r>
              <a:rPr lang="en-US" i="1" dirty="0"/>
              <a:t>don’t have all the right impact because </a:t>
            </a:r>
            <a:r>
              <a:rPr lang="en-US" i="1" dirty="0" smtClean="0"/>
              <a:t>we are </a:t>
            </a:r>
            <a:r>
              <a:rPr lang="en-US" i="1" dirty="0"/>
              <a:t>not entirely sure if the people who deal with water quality are well connected </a:t>
            </a:r>
            <a:r>
              <a:rPr lang="en-US" i="1" dirty="0" smtClean="0"/>
              <a:t>with our communications </a:t>
            </a:r>
            <a:r>
              <a:rPr lang="en-US" i="1" dirty="0"/>
              <a:t>channels. So, the first added value is the </a:t>
            </a:r>
            <a:r>
              <a:rPr lang="en-US" i="1" u="sng" dirty="0"/>
              <a:t>connectivity</a:t>
            </a:r>
            <a:r>
              <a:rPr lang="en-US" i="1" dirty="0"/>
              <a:t> we could get if </a:t>
            </a:r>
            <a:r>
              <a:rPr lang="en-US" i="1" dirty="0" smtClean="0"/>
              <a:t>we create </a:t>
            </a:r>
            <a:r>
              <a:rPr lang="en-US" i="1" dirty="0"/>
              <a:t>a better way of managing and systematizing our collaboration on water </a:t>
            </a:r>
            <a:r>
              <a:rPr lang="en-US" i="1" dirty="0" smtClean="0"/>
              <a:t>quality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“…</a:t>
            </a:r>
            <a:r>
              <a:rPr lang="en-US" i="1" dirty="0" smtClean="0"/>
              <a:t>have </a:t>
            </a:r>
            <a:r>
              <a:rPr lang="en-US" i="1" dirty="0"/>
              <a:t>a coordinated set of regulatory and guidance material </a:t>
            </a:r>
            <a:r>
              <a:rPr lang="en-US" i="1" dirty="0" smtClean="0"/>
              <a:t>on water </a:t>
            </a:r>
            <a:r>
              <a:rPr lang="en-US" i="1" dirty="0"/>
              <a:t>quality which is developed by different agencies from their </a:t>
            </a:r>
            <a:r>
              <a:rPr lang="en-US" i="1" dirty="0" smtClean="0"/>
              <a:t>perspective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76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Quality workshop Mars 2022</a:t>
            </a:r>
            <a:endParaRPr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10830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International </a:t>
            </a:r>
            <a:r>
              <a:rPr lang="en-US" dirty="0"/>
              <a:t>Atomic Energy Agency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There has been a lot of discussion on how the data is </a:t>
            </a:r>
            <a:r>
              <a:rPr lang="en-US" i="1" dirty="0" smtClean="0"/>
              <a:t>compiled, stored</a:t>
            </a:r>
            <a:r>
              <a:rPr lang="en-US" i="1" dirty="0"/>
              <a:t>, and shared. Having this discussion on how different UN agencies talk about </a:t>
            </a:r>
            <a:r>
              <a:rPr lang="en-US" i="1" dirty="0" smtClean="0"/>
              <a:t>water quality </a:t>
            </a:r>
            <a:r>
              <a:rPr lang="en-US" i="1" dirty="0"/>
              <a:t>is helpful to </a:t>
            </a:r>
            <a:r>
              <a:rPr lang="en-US" i="1" u="sng" dirty="0"/>
              <a:t>make sure that our language and terminology are compatible with </a:t>
            </a:r>
            <a:r>
              <a:rPr lang="en-US" i="1" u="sng" dirty="0" smtClean="0"/>
              <a:t>other people's </a:t>
            </a:r>
            <a:r>
              <a:rPr lang="en-US" i="1" u="sng" dirty="0"/>
              <a:t>language and terminology, and data can be transferred across </a:t>
            </a:r>
            <a:r>
              <a:rPr lang="en-US" i="1" u="sng" dirty="0" smtClean="0"/>
              <a:t>sections</a:t>
            </a:r>
            <a:r>
              <a:rPr lang="en-US" dirty="0" smtClean="0"/>
              <a:t>”</a:t>
            </a:r>
          </a:p>
          <a:p>
            <a:r>
              <a:rPr lang="en-US" dirty="0"/>
              <a:t>UNEP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keen to explore how further collaboration can extend the database we have as a monitoring program, and that is another aspect we would like to see reflected as a value proposition from our side that </a:t>
            </a:r>
            <a:r>
              <a:rPr lang="en-US" i="1" u="sng" dirty="0"/>
              <a:t>brings together different types of data on water qualit</a:t>
            </a:r>
            <a:r>
              <a:rPr lang="en-US" i="1" dirty="0"/>
              <a:t>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draw on collective knowledge and expertise from different agencies, to </a:t>
            </a:r>
            <a:r>
              <a:rPr lang="en-US" i="1" u="sng" dirty="0"/>
              <a:t>avoid duplicating efforts</a:t>
            </a:r>
            <a:r>
              <a:rPr lang="en-US" dirty="0"/>
              <a:t>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10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</a:t>
            </a:r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Quality workshop</a:t>
            </a:r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 Mars 2022</a:t>
            </a:r>
            <a:endParaRPr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02809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</a:t>
            </a:r>
            <a:r>
              <a:rPr lang="en-US" dirty="0" smtClean="0"/>
              <a:t>3 </a:t>
            </a:r>
            <a:r>
              <a:rPr lang="en-US" dirty="0" smtClean="0"/>
              <a:t>discussions : interoperability focused</a:t>
            </a:r>
            <a:endParaRPr lang="en-US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“Do you know standards that you can use 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/>
              <a:t>for an Information System </a:t>
            </a:r>
            <a:endParaRPr lang="en-US" sz="2800" dirty="0" smtClean="0"/>
          </a:p>
          <a:p>
            <a:pPr marL="0" lvl="1" indent="0">
              <a:spcBef>
                <a:spcPts val="1000"/>
              </a:spcBef>
              <a:buNone/>
            </a:pPr>
            <a:r>
              <a:rPr lang="en-US" sz="2800" dirty="0" smtClean="0"/>
              <a:t>on </a:t>
            </a:r>
            <a:r>
              <a:rPr lang="en-US" sz="2800" dirty="0" err="1" smtClean="0"/>
              <a:t>WaterQuality</a:t>
            </a:r>
            <a:r>
              <a:rPr lang="en-US" sz="2800" dirty="0" smtClean="0"/>
              <a:t> ?”</a:t>
            </a:r>
            <a:endParaRPr lang="en-US" sz="28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b="5902"/>
          <a:stretch/>
        </p:blipFill>
        <p:spPr>
          <a:xfrm>
            <a:off x="6941820" y="2272437"/>
            <a:ext cx="5250180" cy="45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</a:t>
            </a:r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Quality workshop</a:t>
            </a:r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 Mars 2022</a:t>
            </a:r>
            <a:endParaRPr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02809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</a:t>
            </a:r>
            <a:r>
              <a:rPr lang="en-US" dirty="0" smtClean="0"/>
              <a:t>3 </a:t>
            </a:r>
            <a:r>
              <a:rPr lang="en-US" dirty="0" smtClean="0"/>
              <a:t>discussions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If some were listed, why </a:t>
            </a:r>
          </a:p>
          <a:p>
            <a:pPr marL="0" indent="0">
              <a:buNone/>
            </a:pPr>
            <a:r>
              <a:rPr lang="en-US" i="1" dirty="0" smtClean="0"/>
              <a:t>don’t you implement those </a:t>
            </a:r>
          </a:p>
          <a:p>
            <a:pPr marL="0" indent="0">
              <a:buNone/>
            </a:pPr>
            <a:r>
              <a:rPr lang="en-US" i="1" dirty="0" smtClean="0"/>
              <a:t>standards in your </a:t>
            </a:r>
          </a:p>
          <a:p>
            <a:pPr marL="0" indent="0">
              <a:buNone/>
            </a:pPr>
            <a:r>
              <a:rPr lang="en-US" i="1" dirty="0" smtClean="0"/>
              <a:t>System ?</a:t>
            </a:r>
            <a:r>
              <a:rPr lang="en-US" dirty="0" smtClean="0"/>
              <a:t>”</a:t>
            </a:r>
            <a:endParaRPr lang="en-US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243" y="2325074"/>
            <a:ext cx="7584757" cy="439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52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</a:t>
            </a:r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Quality workshop</a:t>
            </a:r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 Mars 2022</a:t>
            </a:r>
            <a:endParaRPr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02809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</a:t>
            </a:r>
            <a:r>
              <a:rPr lang="en-US" dirty="0" smtClean="0"/>
              <a:t>3 </a:t>
            </a:r>
            <a:r>
              <a:rPr lang="en-US" dirty="0" smtClean="0"/>
              <a:t>discussions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i="1" dirty="0" smtClean="0"/>
              <a:t>What </a:t>
            </a:r>
            <a:r>
              <a:rPr lang="en-US" i="1" dirty="0" smtClean="0"/>
              <a:t>WQ data 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software/tooling </a:t>
            </a:r>
            <a:r>
              <a:rPr lang="en-US" i="1" dirty="0" smtClean="0"/>
              <a:t>is </a:t>
            </a:r>
            <a:r>
              <a:rPr lang="en-US" i="1" dirty="0" smtClean="0"/>
              <a:t>your </a:t>
            </a:r>
          </a:p>
          <a:p>
            <a:pPr marL="0" indent="0">
              <a:buNone/>
            </a:pPr>
            <a:r>
              <a:rPr lang="en-US" i="1" dirty="0" smtClean="0"/>
              <a:t>organization using </a:t>
            </a:r>
            <a:r>
              <a:rPr lang="en-US" i="1" dirty="0" smtClean="0"/>
              <a:t>?</a:t>
            </a:r>
            <a:r>
              <a:rPr lang="en-US" dirty="0" smtClean="0"/>
              <a:t>”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436" y="1765969"/>
            <a:ext cx="7487371" cy="50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</a:t>
            </a:r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Quality workshop</a:t>
            </a:r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 Mars 2022</a:t>
            </a:r>
            <a:endParaRPr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02809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</a:t>
            </a:r>
            <a:r>
              <a:rPr lang="en-US" dirty="0" smtClean="0"/>
              <a:t>3 </a:t>
            </a:r>
            <a:r>
              <a:rPr lang="en-US" dirty="0" smtClean="0"/>
              <a:t>discussions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How </a:t>
            </a:r>
            <a:r>
              <a:rPr lang="en-US" dirty="0" smtClean="0"/>
              <a:t>to you provide</a:t>
            </a:r>
          </a:p>
          <a:p>
            <a:pPr marL="0" indent="0">
              <a:buNone/>
            </a:pPr>
            <a:r>
              <a:rPr lang="en-US" i="1" dirty="0" smtClean="0"/>
              <a:t>Data to people</a:t>
            </a:r>
          </a:p>
          <a:p>
            <a:pPr marL="0" indent="0">
              <a:buNone/>
            </a:pPr>
            <a:r>
              <a:rPr lang="en-US" i="1" dirty="0" smtClean="0"/>
              <a:t>asking for </a:t>
            </a:r>
            <a:r>
              <a:rPr lang="en-US" i="1" dirty="0" smtClean="0"/>
              <a:t>them ?</a:t>
            </a:r>
            <a:r>
              <a:rPr lang="en-US" dirty="0" smtClean="0"/>
              <a:t>”</a:t>
            </a:r>
            <a:endParaRPr lang="en-US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523" y="1847274"/>
            <a:ext cx="8438477" cy="50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</a:t>
            </a:r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Quality workshop</a:t>
            </a:r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 Mars 2022</a:t>
            </a:r>
            <a:endParaRPr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02809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</a:t>
            </a:r>
            <a:r>
              <a:rPr lang="en-US" dirty="0" smtClean="0"/>
              <a:t>3 </a:t>
            </a:r>
            <a:r>
              <a:rPr lang="en-US" dirty="0" smtClean="0"/>
              <a:t>discussions 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How </a:t>
            </a:r>
            <a:r>
              <a:rPr lang="en-US" dirty="0" smtClean="0"/>
              <a:t>to you provide</a:t>
            </a:r>
          </a:p>
          <a:p>
            <a:pPr marL="0" indent="0">
              <a:buNone/>
            </a:pPr>
            <a:r>
              <a:rPr lang="en-US" i="1" dirty="0" smtClean="0"/>
              <a:t>Data to people</a:t>
            </a:r>
          </a:p>
          <a:p>
            <a:pPr marL="0" indent="0">
              <a:buNone/>
            </a:pPr>
            <a:r>
              <a:rPr lang="en-US" i="1" dirty="0" smtClean="0"/>
              <a:t>asking for </a:t>
            </a:r>
            <a:r>
              <a:rPr lang="en-US" i="1" dirty="0" smtClean="0"/>
              <a:t>them ? </a:t>
            </a:r>
            <a:r>
              <a:rPr lang="en-US" dirty="0" smtClean="0"/>
              <a:t>”</a:t>
            </a:r>
            <a:endParaRPr lang="en-US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967" y="1838036"/>
            <a:ext cx="8454033" cy="501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47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329;p11">
            <a:extLst>
              <a:ext uri="{FF2B5EF4-FFF2-40B4-BE49-F238E27FC236}">
                <a16:creationId xmlns:a16="http://schemas.microsoft.com/office/drawing/2014/main" id="{3B202FF5-9DE6-4D94-A883-442E0282C91D}"/>
              </a:ext>
            </a:extLst>
          </p:cNvPr>
          <p:cNvSpPr/>
          <p:nvPr/>
        </p:nvSpPr>
        <p:spPr>
          <a:xfrm>
            <a:off x="-11430" y="0"/>
            <a:ext cx="12203430" cy="576470"/>
          </a:xfrm>
          <a:custGeom>
            <a:avLst/>
            <a:gdLst/>
            <a:ahLst/>
            <a:cxnLst/>
            <a:rect l="l" t="t" r="r" b="b"/>
            <a:pathLst>
              <a:path w="21627" h="26857" extrusionOk="0">
                <a:moveTo>
                  <a:pt x="27" y="0"/>
                </a:moveTo>
                <a:lnTo>
                  <a:pt x="21627" y="0"/>
                </a:lnTo>
                <a:lnTo>
                  <a:pt x="21627" y="16027"/>
                </a:lnTo>
                <a:cubicBezTo>
                  <a:pt x="10827" y="16027"/>
                  <a:pt x="10800" y="29967"/>
                  <a:pt x="0" y="26217"/>
                </a:cubicBezTo>
                <a:lnTo>
                  <a:pt x="27" y="0"/>
                </a:lnTo>
                <a:close/>
              </a:path>
            </a:pathLst>
          </a:custGeom>
          <a:solidFill>
            <a:srgbClr val="00529C"/>
          </a:solidFill>
          <a:ln w="12700" cap="flat" cmpd="sng">
            <a:solidFill>
              <a:srgbClr val="147EA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01E17-E0E0-49A5-BDE9-B83BA2EC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43" name="Google Shape;181;p2">
            <a:extLst>
              <a:ext uri="{FF2B5EF4-FFF2-40B4-BE49-F238E27FC236}">
                <a16:creationId xmlns:a16="http://schemas.microsoft.com/office/drawing/2014/main" id="{ADC0ADEF-78B6-4EC5-9FAF-EC76A83E1060}"/>
              </a:ext>
            </a:extLst>
          </p:cNvPr>
          <p:cNvSpPr txBox="1"/>
          <p:nvPr/>
        </p:nvSpPr>
        <p:spPr>
          <a:xfrm>
            <a:off x="426720" y="794799"/>
            <a:ext cx="1149096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Water </a:t>
            </a:r>
            <a:r>
              <a:rPr lang="en-US" sz="3200" b="1" dirty="0">
                <a:solidFill>
                  <a:srgbClr val="00529C"/>
                </a:solidFill>
                <a:cs typeface="Arial" panose="020B0604020202020204" pitchFamily="34" charset="0"/>
              </a:rPr>
              <a:t>Quality workshop</a:t>
            </a:r>
            <a:r>
              <a:rPr lang="en-US" sz="3200" b="1" dirty="0" smtClean="0">
                <a:solidFill>
                  <a:srgbClr val="00529C"/>
                </a:solidFill>
                <a:cs typeface="Arial" panose="020B0604020202020204" pitchFamily="34" charset="0"/>
              </a:rPr>
              <a:t> Mars 2022</a:t>
            </a:r>
            <a:endParaRPr sz="3200" b="1" dirty="0">
              <a:solidFill>
                <a:srgbClr val="00529C"/>
              </a:solidFill>
              <a:cs typeface="Arial" panose="020B0604020202020204" pitchFamily="34" charset="0"/>
            </a:endParaRPr>
          </a:p>
        </p:txBody>
      </p:sp>
      <p:sp>
        <p:nvSpPr>
          <p:cNvPr id="37" name="Espace réservé du texte 2"/>
          <p:cNvSpPr txBox="1">
            <a:spLocks/>
          </p:cNvSpPr>
          <p:nvPr/>
        </p:nvSpPr>
        <p:spPr>
          <a:xfrm>
            <a:off x="539115" y="1702809"/>
            <a:ext cx="11488420" cy="2289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Day </a:t>
            </a:r>
            <a:r>
              <a:rPr lang="en-US" dirty="0" smtClean="0"/>
              <a:t>3 </a:t>
            </a:r>
            <a:r>
              <a:rPr lang="en-US" dirty="0" smtClean="0"/>
              <a:t>discussions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568" y="2235200"/>
            <a:ext cx="8635432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39EA9FCE00FB409FA9E498B3D4B0D7" ma:contentTypeVersion="16" ma:contentTypeDescription="Crée un document." ma:contentTypeScope="" ma:versionID="e5c6343dead116c2181c06726c84bc47">
  <xsd:schema xmlns:xsd="http://www.w3.org/2001/XMLSchema" xmlns:xs="http://www.w3.org/2001/XMLSchema" xmlns:p="http://schemas.microsoft.com/office/2006/metadata/properties" xmlns:ns1="http://schemas.microsoft.com/sharepoint/v3" xmlns:ns3="93aa9028-f072-4ed2-8577-92a54578b289" xmlns:ns4="378afea9-8180-4a05-8589-e87031dc45c9" targetNamespace="http://schemas.microsoft.com/office/2006/metadata/properties" ma:root="true" ma:fieldsID="924877dd53d9f009cb15f42f8c4cfe8d" ns1:_="" ns3:_="" ns4:_="">
    <xsd:import namespace="http://schemas.microsoft.com/sharepoint/v3"/>
    <xsd:import namespace="93aa9028-f072-4ed2-8577-92a54578b289"/>
    <xsd:import namespace="378afea9-8180-4a05-8589-e87031dc45c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1:_ip_UnifiedCompliancePolicyProperties" minOccurs="0"/>
                <xsd:element ref="ns1:_ip_UnifiedCompliancePolicyUIAc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a9028-f072-4ed2-8577-92a54578b28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8afea9-8180-4a05-8589-e87031dc45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9D2751-4E71-41E0-911C-E6661DD01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3aa9028-f072-4ed2-8577-92a54578b289"/>
    <ds:schemaRef ds:uri="378afea9-8180-4a05-8589-e87031dc45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08DFCE-B5CB-42E1-A924-F89BFDBCDF29}">
  <ds:schemaRefs>
    <ds:schemaRef ds:uri="http://schemas.microsoft.com/office/2006/documentManagement/types"/>
    <ds:schemaRef ds:uri="http://schemas.microsoft.com/office/2006/metadata/properties"/>
    <ds:schemaRef ds:uri="378afea9-8180-4a05-8589-e87031dc45c9"/>
    <ds:schemaRef ds:uri="http://purl.org/dc/elements/1.1/"/>
    <ds:schemaRef ds:uri="http://schemas.openxmlformats.org/package/2006/metadata/core-properties"/>
    <ds:schemaRef ds:uri="http://purl.org/dc/terms/"/>
    <ds:schemaRef ds:uri="93aa9028-f072-4ed2-8577-92a54578b289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806A50D-B2EC-40EC-9A4A-913187912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2283</TotalTime>
  <Words>762</Words>
  <Application>Microsoft Office PowerPoint</Application>
  <PresentationFormat>Grand écran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Chernov</dc:creator>
  <cp:lastModifiedBy>Grellet Sylvain</cp:lastModifiedBy>
  <cp:revision>151</cp:revision>
  <dcterms:created xsi:type="dcterms:W3CDTF">2020-04-08T10:55:26Z</dcterms:created>
  <dcterms:modified xsi:type="dcterms:W3CDTF">2022-09-13T09:21:46Z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0x0101009139EA9FCE00FB409FA9E498B3D4B0D7</vt:lpwstr>
  </property>
</Properties>
</file>