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on Markind" initials="SM" lastIdx="5" clrIdx="0">
    <p:extLst>
      <p:ext uri="{19B8F6BF-5375-455C-9EA6-DF929625EA0E}">
        <p15:presenceInfo xmlns:p15="http://schemas.microsoft.com/office/powerpoint/2012/main" userId="S-1-5-21-494564499-3874391898-67382419-50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28FD1-89DD-4677-B041-4B6F13BD2D3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7A12-BD53-48ED-A30B-9D87CB86F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1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Keyboard Shortcuts Continued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0779" y="1690688"/>
            <a:ext cx="37773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RStudio IDE cheat </a:t>
            </a:r>
            <a:r>
              <a:rPr lang="en-US" sz="2400" dirty="0" smtClean="0"/>
              <a:t>sheet: </a:t>
            </a: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://www.rstudio.com/wp-content/uploads/2016/01/rstudio-IDE-cheatsheet.pdf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5" y="1355799"/>
            <a:ext cx="3627587" cy="514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39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Why use Rstudio?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Quick Demo of using command line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1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Using R as a calculator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  has all of our familiar mathematical operations:</a:t>
            </a:r>
          </a:p>
          <a:p>
            <a:pPr lvl="1"/>
            <a:r>
              <a:rPr lang="en-US" dirty="0"/>
              <a:t>Addition </a:t>
            </a:r>
            <a:r>
              <a:rPr lang="en-US" dirty="0" smtClean="0"/>
              <a:t>(+)</a:t>
            </a:r>
          </a:p>
          <a:p>
            <a:pPr lvl="1"/>
            <a:r>
              <a:rPr lang="en-US" dirty="0"/>
              <a:t>Subtraction </a:t>
            </a:r>
            <a:r>
              <a:rPr lang="en-US" dirty="0" smtClean="0"/>
              <a:t>(-)</a:t>
            </a:r>
          </a:p>
          <a:p>
            <a:pPr lvl="1"/>
            <a:r>
              <a:rPr lang="en-US" dirty="0"/>
              <a:t>Multiplication </a:t>
            </a:r>
            <a:r>
              <a:rPr lang="en-US" dirty="0" smtClean="0"/>
              <a:t>(*)</a:t>
            </a:r>
          </a:p>
          <a:p>
            <a:pPr lvl="1"/>
            <a:r>
              <a:rPr lang="en-US" dirty="0"/>
              <a:t>Division </a:t>
            </a:r>
            <a:r>
              <a:rPr lang="en-US" dirty="0" smtClean="0"/>
              <a:t>(/)</a:t>
            </a:r>
          </a:p>
          <a:p>
            <a:pPr lvl="1"/>
            <a:r>
              <a:rPr lang="en-US" dirty="0" smtClean="0"/>
              <a:t>Exponentiation (^)</a:t>
            </a:r>
          </a:p>
          <a:p>
            <a:r>
              <a:rPr lang="en-US" dirty="0" smtClean="0"/>
              <a:t>Please calculate the following by writing the code in your lecture_1.R file and running it</a:t>
            </a:r>
          </a:p>
          <a:p>
            <a:pPr lvl="1"/>
            <a:r>
              <a:rPr lang="en-US" dirty="0"/>
              <a:t>3 plus </a:t>
            </a:r>
            <a:r>
              <a:rPr lang="en-US" dirty="0" smtClean="0"/>
              <a:t>4</a:t>
            </a:r>
          </a:p>
          <a:p>
            <a:pPr lvl="1"/>
            <a:r>
              <a:rPr lang="en-US" dirty="0"/>
              <a:t>10043 plus </a:t>
            </a:r>
            <a:r>
              <a:rPr lang="en-US" dirty="0" smtClean="0"/>
              <a:t>123548</a:t>
            </a:r>
          </a:p>
          <a:p>
            <a:pPr lvl="1"/>
            <a:r>
              <a:rPr lang="en-US" dirty="0"/>
              <a:t> 3 times </a:t>
            </a:r>
            <a:r>
              <a:rPr lang="en-US" dirty="0" smtClean="0"/>
              <a:t>5</a:t>
            </a:r>
          </a:p>
          <a:p>
            <a:pPr lvl="1"/>
            <a:r>
              <a:rPr lang="en-US" dirty="0"/>
              <a:t>(6 plus 5 times 4) divided by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2 to the 5th </a:t>
            </a:r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15515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assign variables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/>
              <a:t> operators. It is best practice to </a:t>
            </a:r>
            <a:r>
              <a:rPr lang="en-US" dirty="0"/>
              <a:t>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Lets assign the value of 41 to x and print the result: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&lt;- 41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n-US" dirty="0" smtClean="0">
                <a:cs typeface="Courier New" panose="02070309020205020404" pitchFamily="49" charset="0"/>
              </a:rPr>
              <a:t>   or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print(x)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get more information on any function in R you can use the ? Command. For example please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?print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please create a variable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 with a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cs typeface="Courier New" panose="02070309020205020404" pitchFamily="49" charset="0"/>
              </a:rPr>
              <a:t>. Print out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 and assign the result to a new variable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the_best_number</a:t>
            </a:r>
            <a:r>
              <a:rPr lang="en-US" dirty="0" smtClean="0">
                <a:cs typeface="Courier New" panose="02070309020205020404" pitchFamily="49" charset="0"/>
              </a:rPr>
              <a:t>. Print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the_best_number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6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 classes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class of a variable tells you what kind of values you can expect.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most basic classes or types of variables in R are: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Numeric – decimals like 1.1,3.1415926, 1000024.5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Integer – natural numbers like 1,2,3,4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Logical – Boolean values (TRUE or FALSE)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Character – text (often called strings) like “This is soooo cool!”, “I love R”</a:t>
            </a:r>
          </a:p>
        </p:txBody>
      </p:sp>
    </p:spTree>
    <p:extLst>
      <p:ext uri="{BB962C8B-B14F-4D97-AF65-F5344CB8AC3E}">
        <p14:creationId xmlns:p14="http://schemas.microsoft.com/office/powerpoint/2010/main" val="26110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 classes in R continued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my_numeric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that has the value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my_integer </a:t>
            </a:r>
            <a:r>
              <a:rPr lang="en-US" dirty="0" smtClean="0">
                <a:cs typeface="Courier New" panose="02070309020205020404" pitchFamily="49" charset="0"/>
              </a:rPr>
              <a:t>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my_logical</a:t>
            </a:r>
            <a:r>
              <a:rPr lang="en-US" dirty="0" smtClean="0">
                <a:cs typeface="Courier New" panose="02070309020205020404" pitchFamily="49" charset="0"/>
              </a:rPr>
              <a:t> 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my_character</a:t>
            </a:r>
            <a:r>
              <a:rPr lang="en-US" dirty="0" smtClean="0">
                <a:cs typeface="Courier New" panose="02070309020205020404" pitchFamily="49" charset="0"/>
              </a:rPr>
              <a:t> 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Print out the value of each variable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example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class(my_numeric)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typeof()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difference between these three functions?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1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Vectors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R you create a vector using the combine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c(). </a:t>
            </a:r>
            <a:r>
              <a:rPr lang="en-US" dirty="0" smtClean="0">
                <a:cs typeface="Courier New" panose="02070309020205020404" pitchFamily="49" charset="0"/>
              </a:rPr>
              <a:t>You write out vector elements separated by a comma: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my_amazing_vector &lt;- c(1,2,3,4)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1.1 , 2.2, 3.3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“a”,”b”,”c”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TRUE,FALSE,TRUE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Print out all your vectors.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names(my_amazing_vector</a:t>
            </a:r>
            <a:r>
              <a:rPr lang="en-US" dirty="0" smtClean="0">
                <a:cs typeface="Courier New" panose="02070309020205020404" pitchFamily="49" charset="0"/>
              </a:rPr>
              <a:t>) return?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5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Naming Vectors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assign names to each element in a vector using the names function: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names(my_amazing_vector) &lt;- c(“element 1”, “element 2”, “element 3”, “element 4”)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happens when we print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5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Save your R – script</a:t>
            </a:r>
            <a:br>
              <a:rPr lang="en-US" sz="6600" dirty="0" smtClean="0"/>
            </a:br>
            <a:r>
              <a:rPr lang="en-US" sz="6600" dirty="0" smtClean="0"/>
              <a:t>Close R</a:t>
            </a:r>
            <a:br>
              <a:rPr lang="en-US" sz="6600" dirty="0" smtClean="0"/>
            </a:br>
            <a:r>
              <a:rPr lang="en-US" sz="6600" dirty="0" smtClean="0"/>
              <a:t>Re-open R</a:t>
            </a:r>
            <a:br>
              <a:rPr lang="en-US" sz="6600" dirty="0" smtClean="0"/>
            </a:br>
            <a:r>
              <a:rPr lang="en-US" sz="6600" dirty="0" smtClean="0"/>
              <a:t>Re-Open your script</a:t>
            </a:r>
            <a:br>
              <a:rPr lang="en-US" sz="6600" dirty="0" smtClean="0"/>
            </a:br>
            <a:r>
              <a:rPr lang="en-US" sz="6600" dirty="0" smtClean="0"/>
              <a:t>Re-Run your script</a:t>
            </a:r>
            <a:br>
              <a:rPr lang="en-US" sz="6600" dirty="0" smtClean="0"/>
            </a:br>
            <a:r>
              <a:rPr lang="en-US" sz="6600" dirty="0" smtClean="0"/>
              <a:t>Someone email me your script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5725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Download, save in your ECOG 314 folder, and open Homework 1 from the </a:t>
            </a:r>
            <a:r>
              <a:rPr lang="en-US" sz="6600" dirty="0" err="1" smtClean="0"/>
              <a:t>github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894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navigate the Rstudio Integrated Development Environment</a:t>
            </a:r>
          </a:p>
          <a:p>
            <a:r>
              <a:rPr lang="en-US" dirty="0" smtClean="0"/>
              <a:t>Understand the console and workspace</a:t>
            </a:r>
          </a:p>
          <a:p>
            <a:r>
              <a:rPr lang="en-US" dirty="0" smtClean="0"/>
              <a:t>Run simple code at the command line</a:t>
            </a:r>
          </a:p>
          <a:p>
            <a:r>
              <a:rPr lang="en-US" dirty="0" smtClean="0"/>
              <a:t>Open and Save an R script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Hopefully you have all already done this.</a:t>
            </a:r>
          </a:p>
          <a:p>
            <a:r>
              <a:rPr lang="en-US" dirty="0" smtClean="0"/>
              <a:t>If not please partner with someone who has successfully installed Rstudio</a:t>
            </a:r>
          </a:p>
          <a:p>
            <a:r>
              <a:rPr lang="en-US" dirty="0" smtClean="0"/>
              <a:t>At the end of the class we will be able to help you with any installation issues you may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9600" dirty="0" smtClean="0"/>
              <a:t>Start/Open RStudio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329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6"/>
            <a:ext cx="6759831" cy="4464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is Rstudio Organized?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87004" y="1471799"/>
            <a:ext cx="233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difference between the Console and the Workspace?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87004" y="2844408"/>
            <a:ext cx="233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open a new R script. Either by using File -&gt; New File -&gt; R script or by pressing: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8" r="96296" b="89315"/>
          <a:stretch/>
        </p:blipFill>
        <p:spPr bwMode="auto">
          <a:xfrm>
            <a:off x="8492412" y="4043150"/>
            <a:ext cx="679580" cy="557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2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Let’s Start Coding!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At the command line - the line in the console with the carrot (&gt;) – please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happened?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try: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 + 1 </a:t>
            </a: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&lt;- 1 + 1</a:t>
            </a:r>
          </a:p>
          <a:p>
            <a:r>
              <a:rPr lang="en-US" dirty="0" smtClean="0"/>
              <a:t>Click on the “Environment” tab. What does this window show you?</a:t>
            </a:r>
          </a:p>
          <a:p>
            <a:r>
              <a:rPr lang="en-US" dirty="0" smtClean="0"/>
              <a:t>Click on the “History” tab. What does this window show you?</a:t>
            </a:r>
          </a:p>
          <a:p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? 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? what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/>
              <a:t> do?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Saving Your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Please copy all the code you have typed so far into an R script.</a:t>
            </a:r>
          </a:p>
          <a:p>
            <a:r>
              <a:rPr lang="en-US" dirty="0" smtClean="0"/>
              <a:t>Somewhere on your computer preferably your Documents or Desktop please create a new folder ECOG_314</a:t>
            </a:r>
          </a:p>
          <a:p>
            <a:r>
              <a:rPr lang="en-US" dirty="0" smtClean="0"/>
              <a:t>Create a subfolder lecture_1.</a:t>
            </a:r>
          </a:p>
          <a:p>
            <a:r>
              <a:rPr lang="en-US" dirty="0" smtClean="0"/>
              <a:t>Now save your R script to the folder with the name lecture_1.R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3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Setting your working directory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Unless you explicitly tell R what directory you want to use it will use some default location that may not be where your files are stored.</a:t>
            </a:r>
          </a:p>
          <a:p>
            <a:r>
              <a:rPr lang="en-US" dirty="0" smtClean="0"/>
              <a:t>We will learn how to do this in a more robust way later but for now please go set your working directory to the folder you just created ECOG_314/lecture_1 by using the Session -&gt; Set Working Directory -&gt; Choose Directory menu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0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Keyboard Shortcuts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0779" y="1690688"/>
            <a:ext cx="37773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Restart your R Session</a:t>
            </a:r>
          </a:p>
          <a:p>
            <a:r>
              <a:rPr lang="en-US" dirty="0" smtClean="0"/>
              <a:t>Clear your Console</a:t>
            </a:r>
          </a:p>
          <a:p>
            <a:r>
              <a:rPr lang="en-US" dirty="0" smtClean="0"/>
              <a:t>Use the up arrow to run a previous line of code</a:t>
            </a:r>
          </a:p>
          <a:p>
            <a:r>
              <a:rPr lang="en-US" dirty="0" smtClean="0"/>
              <a:t>Run the first line of code from your R script </a:t>
            </a:r>
          </a:p>
          <a:p>
            <a:r>
              <a:rPr lang="en-US" dirty="0" smtClean="0"/>
              <a:t>Source your R – script. What does this do?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04" y="1492897"/>
            <a:ext cx="4281297" cy="17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6" y="3324996"/>
            <a:ext cx="4860160" cy="3240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39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E17A8BB07CA6459B68986233AF7C0B" ma:contentTypeVersion="72" ma:contentTypeDescription="Create a new document." ma:contentTypeScope="" ma:versionID="6fcce7e26b6ce38abc43126aed1da0ad">
  <xsd:schema xmlns:xsd="http://www.w3.org/2001/XMLSchema" xmlns:xs="http://www.w3.org/2001/XMLSchema" xmlns:p="http://schemas.microsoft.com/office/2006/metadata/properties" xmlns:ns1="http://schemas.microsoft.com/sharepoint/v3" xmlns:ns2="1ceb290c-0c0f-4d75-9d55-bf954c0fe360" xmlns:ns4="http://schemas.microsoft.com/sharepoint/v4" targetNamespace="http://schemas.microsoft.com/office/2006/metadata/properties" ma:root="true" ma:fieldsID="bb791570516f0e3cdbf12b15736ec310" ns1:_="" ns2:_="" ns4:_="">
    <xsd:import namespace="http://schemas.microsoft.com/sharepoint/v3"/>
    <xsd:import namespace="1ceb290c-0c0f-4d75-9d55-bf954c0fe36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ject_x0020_Owner" minOccurs="0"/>
                <xsd:element ref="ns2:Authors" minOccurs="0"/>
                <xsd:element ref="ns2:Security" minOccurs="0"/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Section" minOccurs="0"/>
                <xsd:element ref="ns2:Division" minOccurs="0"/>
                <xsd:element ref="ns4:IconOverlay" minOccurs="0"/>
                <xsd:element ref="ns1:_vti_ItemDeclaredRecord" minOccurs="0"/>
                <xsd:element ref="ns1:_vti_ItemHoldRecordStatus" minOccurs="0"/>
                <xsd:element ref="ns2:R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_vti_ItemDeclaredRecord" ma:index="17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18" nillable="true" ma:displayName="Hold and Record Status" ma:decimals="0" ma:hidden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eb290c-0c0f-4d75-9d55-bf954c0fe360" elementFormDefault="qualified">
    <xsd:import namespace="http://schemas.microsoft.com/office/2006/documentManagement/types"/>
    <xsd:import namespace="http://schemas.microsoft.com/office/infopath/2007/PartnerControls"/>
    <xsd:element name="Project_x0020_Owner" ma:index="2" nillable="true" ma:displayName="Project Owner" ma:description="Only one" ma:hidden="true" ma:list="UserInfo" ma:SharePointGroup="0" ma:internalName="Project_x0020_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s" ma:index="3" nillable="true" ma:displayName="Authors" ma:description="To add SharePoint security groups start typing &quot;m2-arcd-s-GROUP NAME&quot;" ma:hidden="true" ma:list="UserInfo" ma:SearchPeopleOnly="false" ma:SharePointGroup="0" ma:internalName="Authors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" ma:index="4" nillable="true" ma:displayName="Security" ma:default="Internal FR" ma:description="" ma:format="Dropdown" ma:internalName="Security" ma:readOnly="false">
      <xsd:simpleType>
        <xsd:restriction base="dms:Choice">
          <xsd:enumeration value="FOMC I"/>
          <xsd:enumeration value="FOMC II"/>
          <xsd:enumeration value="FOMC III"/>
          <xsd:enumeration value="Internal FR"/>
          <xsd:enumeration value="Restricted FR"/>
          <xsd:enumeration value="Restricted Controlled FR"/>
        </xsd:restriction>
      </xsd:simpleType>
    </xsd:element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ection" ma:index="14" nillable="true" ma:displayName="Section" ma:hidden="true" ma:internalName="Section" ma:readOnly="false">
      <xsd:simpleType>
        <xsd:restriction base="dms:Text"/>
      </xsd:simpleType>
    </xsd:element>
    <xsd:element name="Division" ma:index="15" nillable="true" ma:displayName="Division" ma:hidden="true" ma:internalName="Division" ma:readOnly="false">
      <xsd:simpleType>
        <xsd:restriction base="dms:Text">
          <xsd:maxLength value="255"/>
        </xsd:restriction>
      </xsd:simpleType>
    </xsd:element>
    <xsd:element name="Readers" ma:index="23" nillable="true" ma:displayName="Readers" ma:description="(Optional)&#10;&#10;To add SharePoint security groups start typing &quot;m2-arcd-s-GROUP NAME&quot;" ma:hidden="true" ma:list="UserInfo" ma:SearchPeopleOnly="false" ma:SharePointGroup="0" ma:internalName="Readers" ma:readOnly="fals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urity xmlns="1ceb290c-0c0f-4d75-9d55-bf954c0fe360">Internal FR</Security>
    <IconOverlay xmlns="http://schemas.microsoft.com/sharepoint/v4" xsi:nil="true"/>
    <Readers xmlns="1ceb290c-0c0f-4d75-9d55-bf954c0fe360">
      <UserInfo>
        <DisplayName/>
        <AccountId xsi:nil="true"/>
        <AccountType/>
      </UserInfo>
    </Readers>
    <Section xmlns="1ceb290c-0c0f-4d75-9d55-bf954c0fe360">Consumer Finance</Section>
    <Authors xmlns="1ceb290c-0c0f-4d75-9d55-bf954c0fe360">
      <UserInfo>
        <DisplayName>Brian Seok</DisplayName>
        <AccountId>74</AccountId>
        <AccountType/>
      </UserInfo>
      <UserInfo>
        <DisplayName>Daniel Nikolic</DisplayName>
        <AccountId>377</AccountId>
        <AccountType/>
      </UserInfo>
      <UserInfo>
        <DisplayName>Thomas Allard</DisplayName>
        <AccountId>341</AccountId>
        <AccountType/>
      </UserInfo>
      <UserInfo>
        <DisplayName>Shifrah Aron-Dine</DisplayName>
        <AccountId>379</AccountId>
        <AccountType/>
      </UserInfo>
      <UserInfo>
        <DisplayName>Jeffrey Naber</DisplayName>
        <AccountId>61</AccountId>
        <AccountType/>
      </UserInfo>
      <UserInfo>
        <DisplayName>Kathryn Holston</DisplayName>
        <AccountId>381</AccountId>
        <AccountType/>
      </UserInfo>
      <UserInfo>
        <DisplayName>Melanie Josselyn</DisplayName>
        <AccountId>288</AccountId>
        <AccountType/>
      </UserInfo>
      <UserInfo>
        <DisplayName>Erik Larsson</DisplayName>
        <AccountId>382</AccountId>
        <AccountType/>
      </UserInfo>
      <UserInfo>
        <DisplayName>Mailam Huynh</DisplayName>
        <AccountId>67</AccountId>
        <AccountType/>
      </UserInfo>
      <UserInfo>
        <DisplayName>Nicholas Becker</DisplayName>
        <AccountId>383</AccountId>
        <AccountType/>
      </UserInfo>
      <UserInfo>
        <DisplayName>Thomas May</DisplayName>
        <AccountId>384</AccountId>
        <AccountType/>
      </UserInfo>
      <UserInfo>
        <DisplayName>William Hayes</DisplayName>
        <AccountId>385</AccountId>
        <AccountType/>
      </UserInfo>
      <UserInfo>
        <DisplayName>Katherine Richard</DisplayName>
        <AccountId>386</AccountId>
        <AccountType/>
      </UserInfo>
      <UserInfo>
        <DisplayName>Daniel Schwindt</DisplayName>
        <AccountId>387</AccountId>
        <AccountType/>
      </UserInfo>
      <UserInfo>
        <DisplayName>Simeon Markind</DisplayName>
        <AccountId>378</AccountId>
        <AccountType/>
      </UserInfo>
      <UserInfo>
        <DisplayName>Damian Thomas</DisplayName>
        <AccountId>370</AccountId>
        <AccountType/>
      </UserInfo>
      <UserInfo>
        <DisplayName>William Ampeh</DisplayName>
        <AccountId>376</AccountId>
        <AccountType/>
      </UserInfo>
      <UserInfo>
        <DisplayName>Andrew Cohen</DisplayName>
        <AccountId>159</AccountId>
        <AccountType/>
      </UserInfo>
    </Authors>
    <PublishingExpirationDate xmlns="http://schemas.microsoft.com/sharepoint/v3" xsi:nil="true"/>
    <Division xmlns="1ceb290c-0c0f-4d75-9d55-bf954c0fe360">Research &amp; Statistics</Division>
    <PublishingStartDate xmlns="http://schemas.microsoft.com/sharepoint/v3" xsi:nil="true"/>
    <Project_x0020_Owner xmlns="1ceb290c-0c0f-4d75-9d55-bf954c0fe360">
      <UserInfo>
        <DisplayName/>
        <AccountId>375</AccountId>
        <AccountType/>
      </UserInfo>
    </Project_x0020_Owner>
    <_dlc_DocId xmlns="1ceb290c-0c0f-4d75-9d55-bf954c0fe360">COLLAB-632341292-1611</_dlc_DocId>
    <_dlc_DocIdUrl xmlns="1ceb290c-0c0f-4d75-9d55-bf954c0fe360">
      <Url>https://spweb.frb.gov/sites/collab/_layouts/15/DocIdRedir.aspx?ID=COLLAB-632341292-1611</Url>
      <Description>COLLAB-632341292-1611</Description>
    </_dlc_DocIdUrl>
  </documentManagement>
</p:properties>
</file>

<file path=customXml/itemProps1.xml><?xml version="1.0" encoding="utf-8"?>
<ds:datastoreItem xmlns:ds="http://schemas.openxmlformats.org/officeDocument/2006/customXml" ds:itemID="{9C31B86F-806A-4187-B601-157E67A140CB}"/>
</file>

<file path=customXml/itemProps2.xml><?xml version="1.0" encoding="utf-8"?>
<ds:datastoreItem xmlns:ds="http://schemas.openxmlformats.org/officeDocument/2006/customXml" ds:itemID="{1784ED79-8BA6-446F-9EB7-34069BD96365}"/>
</file>

<file path=customXml/itemProps3.xml><?xml version="1.0" encoding="utf-8"?>
<ds:datastoreItem xmlns:ds="http://schemas.openxmlformats.org/officeDocument/2006/customXml" ds:itemID="{C1519C21-CCAF-435F-A9CE-49C37C4A0D21}"/>
</file>

<file path=customXml/itemProps4.xml><?xml version="1.0" encoding="utf-8"?>
<ds:datastoreItem xmlns:ds="http://schemas.openxmlformats.org/officeDocument/2006/customXml" ds:itemID="{C502F58E-0742-4428-8E21-87B27CC62FEA}"/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853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Introduction to R and RStudio</vt:lpstr>
      <vt:lpstr>Objectives</vt:lpstr>
      <vt:lpstr>Installing RStudio</vt:lpstr>
      <vt:lpstr>Start/Open RStudio</vt:lpstr>
      <vt:lpstr>How is Rstudio Organized?</vt:lpstr>
      <vt:lpstr>Let’s Start Coding!</vt:lpstr>
      <vt:lpstr>Saving Your Code</vt:lpstr>
      <vt:lpstr>Setting your working directory</vt:lpstr>
      <vt:lpstr>Keyboard Shortcuts</vt:lpstr>
      <vt:lpstr>Keyboard Shortcuts Continued</vt:lpstr>
      <vt:lpstr>Why use Rstudio?</vt:lpstr>
      <vt:lpstr>Using R as a calculator</vt:lpstr>
      <vt:lpstr>Variables in R</vt:lpstr>
      <vt:lpstr>Variable classes in R</vt:lpstr>
      <vt:lpstr>Variable classes in R continued </vt:lpstr>
      <vt:lpstr>Vectors in R</vt:lpstr>
      <vt:lpstr>Naming Vectors in R</vt:lpstr>
      <vt:lpstr>Save your R – script Close R Re-open R Re-Open your script Re-Run your script Someone email me your script</vt:lpstr>
      <vt:lpstr>Download, save in your ECOG 314 folder, and open Homework 1 from the github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Shifrah Aron-Dine</dc:creator>
  <cp:lastModifiedBy>Shifrah Aron-Dine</cp:lastModifiedBy>
  <cp:revision>26</cp:revision>
  <cp:lastPrinted>2017-01-12T21:43:17Z</cp:lastPrinted>
  <dcterms:created xsi:type="dcterms:W3CDTF">2017-01-12T13:21:12Z</dcterms:created>
  <dcterms:modified xsi:type="dcterms:W3CDTF">2017-01-12T21:43:17Z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0x0101002BE17A8BB07CA6459B68986233AF7C0B</vt:lpwstr>
  </property>
  <property fmtid="{D5CDD505-2E9C-101B-9397-08002B2CF9AE}" pid="3" name="_dlc_DocIdItemGuid">
    <vt:lpwstr>3d1204fc-112a-48de-a5d6-c67a54abc9f4</vt:lpwstr>
  </property>
</Properties>
</file>